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7" r:id="rId1"/>
  </p:sldMasterIdLst>
  <p:notesMasterIdLst>
    <p:notesMasterId r:id="rId59"/>
  </p:notesMasterIdLst>
  <p:handoutMasterIdLst>
    <p:handoutMasterId r:id="rId60"/>
  </p:handoutMasterIdLst>
  <p:sldIdLst>
    <p:sldId id="528" r:id="rId2"/>
    <p:sldId id="489" r:id="rId3"/>
    <p:sldId id="388" r:id="rId4"/>
    <p:sldId id="399" r:id="rId5"/>
    <p:sldId id="390" r:id="rId6"/>
    <p:sldId id="486" r:id="rId7"/>
    <p:sldId id="514" r:id="rId8"/>
    <p:sldId id="521" r:id="rId9"/>
    <p:sldId id="522" r:id="rId10"/>
    <p:sldId id="532" r:id="rId11"/>
    <p:sldId id="516" r:id="rId12"/>
    <p:sldId id="513" r:id="rId13"/>
    <p:sldId id="525" r:id="rId14"/>
    <p:sldId id="478" r:id="rId15"/>
    <p:sldId id="495" r:id="rId16"/>
    <p:sldId id="526" r:id="rId17"/>
    <p:sldId id="391" r:id="rId18"/>
    <p:sldId id="479" r:id="rId19"/>
    <p:sldId id="480" r:id="rId20"/>
    <p:sldId id="392" r:id="rId21"/>
    <p:sldId id="393" r:id="rId22"/>
    <p:sldId id="394" r:id="rId23"/>
    <p:sldId id="395" r:id="rId24"/>
    <p:sldId id="396" r:id="rId25"/>
    <p:sldId id="397" r:id="rId26"/>
    <p:sldId id="476" r:id="rId27"/>
    <p:sldId id="523" r:id="rId28"/>
    <p:sldId id="481" r:id="rId29"/>
    <p:sldId id="524" r:id="rId30"/>
    <p:sldId id="482" r:id="rId31"/>
    <p:sldId id="507" r:id="rId32"/>
    <p:sldId id="477" r:id="rId33"/>
    <p:sldId id="511" r:id="rId34"/>
    <p:sldId id="491" r:id="rId35"/>
    <p:sldId id="530" r:id="rId36"/>
    <p:sldId id="490" r:id="rId37"/>
    <p:sldId id="508" r:id="rId38"/>
    <p:sldId id="509" r:id="rId39"/>
    <p:sldId id="512" r:id="rId40"/>
    <p:sldId id="497" r:id="rId41"/>
    <p:sldId id="496" r:id="rId42"/>
    <p:sldId id="501" r:id="rId43"/>
    <p:sldId id="499" r:id="rId44"/>
    <p:sldId id="500" r:id="rId45"/>
    <p:sldId id="502" r:id="rId46"/>
    <p:sldId id="503" r:id="rId47"/>
    <p:sldId id="515" r:id="rId48"/>
    <p:sldId id="487" r:id="rId49"/>
    <p:sldId id="492" r:id="rId50"/>
    <p:sldId id="529" r:id="rId51"/>
    <p:sldId id="493" r:id="rId52"/>
    <p:sldId id="494" r:id="rId53"/>
    <p:sldId id="517" r:id="rId54"/>
    <p:sldId id="518" r:id="rId55"/>
    <p:sldId id="520" r:id="rId56"/>
    <p:sldId id="519" r:id="rId57"/>
    <p:sldId id="533" r:id="rId5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Calibri Light" panose="020F0302020204030204" pitchFamily="34" charset="0"/>
      <p:regular r:id="rId65"/>
      <p:italic r:id="rId66"/>
    </p:embeddedFont>
    <p:embeddedFont>
      <p:font typeface="Century Gothic" panose="020B0502020202020204" pitchFamily="34" charset="0"/>
      <p:regular r:id="rId67"/>
      <p:bold r:id="rId68"/>
      <p:italic r:id="rId69"/>
      <p:boldItalic r:id="rId70"/>
    </p:embeddedFont>
    <p:embeddedFont>
      <p:font typeface="Fira Sans Extra Condensed Medium" panose="020B0603050000020004" pitchFamily="34" charset="0"/>
      <p:regular r:id="rId71"/>
      <p:bold r:id="rId72"/>
      <p:italic r:id="rId73"/>
      <p:boldItalic r:id="rId74"/>
    </p:embeddedFont>
    <p:embeddedFont>
      <p:font typeface="Roboto" panose="02000000000000000000" pitchFamily="2" charset="0"/>
      <p:regular r:id="rId75"/>
      <p:bold r:id="rId76"/>
      <p:italic r:id="rId77"/>
      <p:boldItalic r:id="rId7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0">
          <p15:clr>
            <a:srgbClr val="9AA0A6"/>
          </p15:clr>
        </p15:guide>
        <p15:guide id="2" orient="horz" pos="2900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F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B00485-87A0-4978-81DB-4C52247C8958}" v="1" dt="2021-12-16T23:43:31.991"/>
    <p1510:client id="{13429050-5813-46F7-B209-D3664E35671F}" v="28" dt="2021-12-17T04:00:58.749"/>
    <p1510:client id="{1C09D2BA-BC47-35A2-3EDA-7BDFA6AE3BE4}" v="74" dt="2021-12-17T04:18:56.757"/>
    <p1510:client id="{3F3D5A2D-8FFF-4D95-BD9B-116225B34ECE}" v="1" dt="2021-12-16T23:42:09.257"/>
    <p1510:client id="{4598E6BE-4BA1-4707-9510-7FFA9309FA2D}" v="4" dt="2021-12-17T01:07:14.718"/>
    <p1510:client id="{5F936040-716E-0240-8C68-563454FE5194}" v="5451" dt="2021-12-17T04:05:51.266"/>
    <p1510:client id="{6E5090E9-FC2E-7740-9140-9C7F240B5063}" v="641" dt="2021-12-17T02:59:21.741"/>
    <p1510:client id="{7417C2DE-55B7-431A-BA89-AA655D39ADF9}" v="8" dt="2021-12-17T00:12:55.543"/>
    <p1510:client id="{82572F43-211B-1790-BDBD-6304A4FDD002}" v="181" dt="2021-12-17T02:33:29.711"/>
    <p1510:client id="{A23CD85B-9B85-4862-9CCA-7D2ED34B08DF}" v="34" dt="2021-12-17T02:39:06.661"/>
    <p1510:client id="{ACA75390-5617-44FD-8870-EDFEFA6597FD}" v="6" dt="2021-12-17T00:14:24.033"/>
    <p1510:client id="{FF5102DA-F249-4E65-BA94-0E3507F2E9DE}" v="2" dt="2021-12-17T04:26:35.9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>
      <p:cViewPr varScale="1">
        <p:scale>
          <a:sx n="150" d="100"/>
          <a:sy n="150" d="100"/>
        </p:scale>
        <p:origin x="424" y="160"/>
      </p:cViewPr>
      <p:guideLst>
        <p:guide orient="horz" pos="340"/>
        <p:guide orient="horz" pos="29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84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4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2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font" Target="fonts/font15.fntdata"/><Relationship Id="rId83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openxmlformats.org/officeDocument/2006/relationships/font" Target="fonts/font18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6.fntdata"/><Relationship Id="rId7" Type="http://schemas.openxmlformats.org/officeDocument/2006/relationships/slide" Target="slides/slide6.xml"/><Relationship Id="rId71" Type="http://schemas.openxmlformats.org/officeDocument/2006/relationships/font" Target="fonts/font1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vale, Anil G" userId="S::cavale@purdue.edu::696d86ef-b447-48ae-aa01-8155ccbcff84" providerId="AD" clId="Web-{A23CD85B-9B85-4862-9CCA-7D2ED34B08DF}"/>
    <pc:docChg chg="addSld delSld modSld sldOrd">
      <pc:chgData name="Cavale, Anil G" userId="S::cavale@purdue.edu::696d86ef-b447-48ae-aa01-8155ccbcff84" providerId="AD" clId="Web-{A23CD85B-9B85-4862-9CCA-7D2ED34B08DF}" dt="2021-12-17T02:38:52.239" v="29" actId="20577"/>
      <pc:docMkLst>
        <pc:docMk/>
      </pc:docMkLst>
      <pc:sldChg chg="modSp">
        <pc:chgData name="Cavale, Anil G" userId="S::cavale@purdue.edu::696d86ef-b447-48ae-aa01-8155ccbcff84" providerId="AD" clId="Web-{A23CD85B-9B85-4862-9CCA-7D2ED34B08DF}" dt="2021-12-17T02:34:26.536" v="15" actId="20577"/>
        <pc:sldMkLst>
          <pc:docMk/>
          <pc:sldMk cId="2384224855" sldId="477"/>
        </pc:sldMkLst>
        <pc:spChg chg="mod">
          <ac:chgData name="Cavale, Anil G" userId="S::cavale@purdue.edu::696d86ef-b447-48ae-aa01-8155ccbcff84" providerId="AD" clId="Web-{A23CD85B-9B85-4862-9CCA-7D2ED34B08DF}" dt="2021-12-17T02:34:26.536" v="15" actId="20577"/>
          <ac:spMkLst>
            <pc:docMk/>
            <pc:sldMk cId="2384224855" sldId="477"/>
            <ac:spMk id="28" creationId="{193BD9BD-D828-5B49-9DE5-FE09B8063598}"/>
          </ac:spMkLst>
        </pc:spChg>
      </pc:sldChg>
      <pc:sldChg chg="modSp">
        <pc:chgData name="Cavale, Anil G" userId="S::cavale@purdue.edu::696d86ef-b447-48ae-aa01-8155ccbcff84" providerId="AD" clId="Web-{A23CD85B-9B85-4862-9CCA-7D2ED34B08DF}" dt="2021-12-17T02:38:52.239" v="29" actId="20577"/>
        <pc:sldMkLst>
          <pc:docMk/>
          <pc:sldMk cId="781152648" sldId="486"/>
        </pc:sldMkLst>
        <pc:spChg chg="mod">
          <ac:chgData name="Cavale, Anil G" userId="S::cavale@purdue.edu::696d86ef-b447-48ae-aa01-8155ccbcff84" providerId="AD" clId="Web-{A23CD85B-9B85-4862-9CCA-7D2ED34B08DF}" dt="2021-12-17T02:38:52.239" v="29" actId="20577"/>
          <ac:spMkLst>
            <pc:docMk/>
            <pc:sldMk cId="781152648" sldId="486"/>
            <ac:spMk id="28" creationId="{193BD9BD-D828-5B49-9DE5-FE09B8063598}"/>
          </ac:spMkLst>
        </pc:spChg>
      </pc:sldChg>
      <pc:sldChg chg="addSp delSp modSp add del ord replId">
        <pc:chgData name="Cavale, Anil G" userId="S::cavale@purdue.edu::696d86ef-b447-48ae-aa01-8155ccbcff84" providerId="AD" clId="Web-{A23CD85B-9B85-4862-9CCA-7D2ED34B08DF}" dt="2021-12-17T02:37:29.645" v="22"/>
        <pc:sldMkLst>
          <pc:docMk/>
          <pc:sldMk cId="3244189502" sldId="521"/>
        </pc:sldMkLst>
        <pc:spChg chg="mod">
          <ac:chgData name="Cavale, Anil G" userId="S::cavale@purdue.edu::696d86ef-b447-48ae-aa01-8155ccbcff84" providerId="AD" clId="Web-{A23CD85B-9B85-4862-9CCA-7D2ED34B08DF}" dt="2021-12-17T02:34:50.426" v="20" actId="20577"/>
          <ac:spMkLst>
            <pc:docMk/>
            <pc:sldMk cId="3244189502" sldId="521"/>
            <ac:spMk id="28" creationId="{193BD9BD-D828-5B49-9DE5-FE09B8063598}"/>
          </ac:spMkLst>
        </pc:spChg>
        <pc:picChg chg="add mod">
          <ac:chgData name="Cavale, Anil G" userId="S::cavale@purdue.edu::696d86ef-b447-48ae-aa01-8155ccbcff84" providerId="AD" clId="Web-{A23CD85B-9B85-4862-9CCA-7D2ED34B08DF}" dt="2021-12-17T02:33:38.145" v="9" actId="14100"/>
          <ac:picMkLst>
            <pc:docMk/>
            <pc:sldMk cId="3244189502" sldId="521"/>
            <ac:picMk id="2" creationId="{5452DDCB-B7F2-4A57-8792-161292BDC784}"/>
          </ac:picMkLst>
        </pc:picChg>
        <pc:picChg chg="del">
          <ac:chgData name="Cavale, Anil G" userId="S::cavale@purdue.edu::696d86ef-b447-48ae-aa01-8155ccbcff84" providerId="AD" clId="Web-{A23CD85B-9B85-4862-9CCA-7D2ED34B08DF}" dt="2021-12-17T02:32:59.567" v="5"/>
          <ac:picMkLst>
            <pc:docMk/>
            <pc:sldMk cId="3244189502" sldId="521"/>
            <ac:picMk id="3" creationId="{EE8877E8-9257-45BE-97C2-CDEFB9F4EF4A}"/>
          </ac:picMkLst>
        </pc:picChg>
      </pc:sldChg>
      <pc:sldChg chg="add del replId">
        <pc:chgData name="Cavale, Anil G" userId="S::cavale@purdue.edu::696d86ef-b447-48ae-aa01-8155ccbcff84" providerId="AD" clId="Web-{A23CD85B-9B85-4862-9CCA-7D2ED34B08DF}" dt="2021-12-17T02:38:25.473" v="25"/>
        <pc:sldMkLst>
          <pc:docMk/>
          <pc:sldMk cId="3038972835" sldId="522"/>
        </pc:sldMkLst>
      </pc:sldChg>
    </pc:docChg>
  </pc:docChgLst>
  <pc:docChgLst>
    <pc:chgData name="Guest User" userId="S::urn:spo:anon#9a5201143b0c1c5cfcfbd93baf197724815bde8749b6439411e0ca71fd7d3366::" providerId="AD" clId="Web-{82572F43-211B-1790-BDBD-6304A4FDD002}"/>
    <pc:docChg chg="modSld">
      <pc:chgData name="Guest User" userId="S::urn:spo:anon#9a5201143b0c1c5cfcfbd93baf197724815bde8749b6439411e0ca71fd7d3366::" providerId="AD" clId="Web-{82572F43-211B-1790-BDBD-6304A4FDD002}" dt="2021-12-17T02:33:29.711" v="172" actId="14100"/>
      <pc:docMkLst>
        <pc:docMk/>
      </pc:docMkLst>
      <pc:sldChg chg="modSp">
        <pc:chgData name="Guest User" userId="S::urn:spo:anon#9a5201143b0c1c5cfcfbd93baf197724815bde8749b6439411e0ca71fd7d3366::" providerId="AD" clId="Web-{82572F43-211B-1790-BDBD-6304A4FDD002}" dt="2021-12-17T02:20:46.044" v="86" actId="20577"/>
        <pc:sldMkLst>
          <pc:docMk/>
          <pc:sldMk cId="0" sldId="275"/>
        </pc:sldMkLst>
        <pc:spChg chg="mod">
          <ac:chgData name="Guest User" userId="S::urn:spo:anon#9a5201143b0c1c5cfcfbd93baf197724815bde8749b6439411e0ca71fd7d3366::" providerId="AD" clId="Web-{82572F43-211B-1790-BDBD-6304A4FDD002}" dt="2021-12-17T02:20:35.372" v="44" actId="20577"/>
          <ac:spMkLst>
            <pc:docMk/>
            <pc:sldMk cId="0" sldId="275"/>
            <ac:spMk id="2208" creationId="{00000000-0000-0000-0000-000000000000}"/>
          </ac:spMkLst>
        </pc:spChg>
        <pc:spChg chg="mod">
          <ac:chgData name="Guest User" userId="S::urn:spo:anon#9a5201143b0c1c5cfcfbd93baf197724815bde8749b6439411e0ca71fd7d3366::" providerId="AD" clId="Web-{82572F43-211B-1790-BDBD-6304A4FDD002}" dt="2021-12-17T02:20:35.544" v="45" actId="20577"/>
          <ac:spMkLst>
            <pc:docMk/>
            <pc:sldMk cId="0" sldId="275"/>
            <ac:spMk id="2209" creationId="{00000000-0000-0000-0000-000000000000}"/>
          </ac:spMkLst>
        </pc:spChg>
        <pc:spChg chg="mod">
          <ac:chgData name="Guest User" userId="S::urn:spo:anon#9a5201143b0c1c5cfcfbd93baf197724815bde8749b6439411e0ca71fd7d3366::" providerId="AD" clId="Web-{82572F43-211B-1790-BDBD-6304A4FDD002}" dt="2021-12-17T02:20:35.716" v="46" actId="20577"/>
          <ac:spMkLst>
            <pc:docMk/>
            <pc:sldMk cId="0" sldId="275"/>
            <ac:spMk id="2210" creationId="{00000000-0000-0000-0000-000000000000}"/>
          </ac:spMkLst>
        </pc:spChg>
        <pc:spChg chg="mod">
          <ac:chgData name="Guest User" userId="S::urn:spo:anon#9a5201143b0c1c5cfcfbd93baf197724815bde8749b6439411e0ca71fd7d3366::" providerId="AD" clId="Web-{82572F43-211B-1790-BDBD-6304A4FDD002}" dt="2021-12-17T02:20:35.888" v="47" actId="20577"/>
          <ac:spMkLst>
            <pc:docMk/>
            <pc:sldMk cId="0" sldId="275"/>
            <ac:spMk id="2211" creationId="{00000000-0000-0000-0000-000000000000}"/>
          </ac:spMkLst>
        </pc:spChg>
        <pc:spChg chg="mod">
          <ac:chgData name="Guest User" userId="S::urn:spo:anon#9a5201143b0c1c5cfcfbd93baf197724815bde8749b6439411e0ca71fd7d3366::" providerId="AD" clId="Web-{82572F43-211B-1790-BDBD-6304A4FDD002}" dt="2021-12-17T02:20:36.044" v="48" actId="20577"/>
          <ac:spMkLst>
            <pc:docMk/>
            <pc:sldMk cId="0" sldId="275"/>
            <ac:spMk id="2212" creationId="{00000000-0000-0000-0000-000000000000}"/>
          </ac:spMkLst>
        </pc:spChg>
        <pc:spChg chg="mod">
          <ac:chgData name="Guest User" userId="S::urn:spo:anon#9a5201143b0c1c5cfcfbd93baf197724815bde8749b6439411e0ca71fd7d3366::" providerId="AD" clId="Web-{82572F43-211B-1790-BDBD-6304A4FDD002}" dt="2021-12-17T02:20:36.216" v="49" actId="20577"/>
          <ac:spMkLst>
            <pc:docMk/>
            <pc:sldMk cId="0" sldId="275"/>
            <ac:spMk id="2216" creationId="{00000000-0000-0000-0000-000000000000}"/>
          </ac:spMkLst>
        </pc:spChg>
        <pc:spChg chg="mod">
          <ac:chgData name="Guest User" userId="S::urn:spo:anon#9a5201143b0c1c5cfcfbd93baf197724815bde8749b6439411e0ca71fd7d3366::" providerId="AD" clId="Web-{82572F43-211B-1790-BDBD-6304A4FDD002}" dt="2021-12-17T02:20:36.388" v="50" actId="20577"/>
          <ac:spMkLst>
            <pc:docMk/>
            <pc:sldMk cId="0" sldId="275"/>
            <ac:spMk id="2217" creationId="{00000000-0000-0000-0000-000000000000}"/>
          </ac:spMkLst>
        </pc:spChg>
        <pc:spChg chg="mod">
          <ac:chgData name="Guest User" userId="S::urn:spo:anon#9a5201143b0c1c5cfcfbd93baf197724815bde8749b6439411e0ca71fd7d3366::" providerId="AD" clId="Web-{82572F43-211B-1790-BDBD-6304A4FDD002}" dt="2021-12-17T02:20:36.544" v="51" actId="20577"/>
          <ac:spMkLst>
            <pc:docMk/>
            <pc:sldMk cId="0" sldId="275"/>
            <ac:spMk id="2218" creationId="{00000000-0000-0000-0000-000000000000}"/>
          </ac:spMkLst>
        </pc:spChg>
        <pc:spChg chg="mod">
          <ac:chgData name="Guest User" userId="S::urn:spo:anon#9a5201143b0c1c5cfcfbd93baf197724815bde8749b6439411e0ca71fd7d3366::" providerId="AD" clId="Web-{82572F43-211B-1790-BDBD-6304A4FDD002}" dt="2021-12-17T02:20:36.716" v="52" actId="20577"/>
          <ac:spMkLst>
            <pc:docMk/>
            <pc:sldMk cId="0" sldId="275"/>
            <ac:spMk id="2221" creationId="{00000000-0000-0000-0000-000000000000}"/>
          </ac:spMkLst>
        </pc:spChg>
        <pc:spChg chg="mod">
          <ac:chgData name="Guest User" userId="S::urn:spo:anon#9a5201143b0c1c5cfcfbd93baf197724815bde8749b6439411e0ca71fd7d3366::" providerId="AD" clId="Web-{82572F43-211B-1790-BDBD-6304A4FDD002}" dt="2021-12-17T02:20:36.888" v="53" actId="20577"/>
          <ac:spMkLst>
            <pc:docMk/>
            <pc:sldMk cId="0" sldId="275"/>
            <ac:spMk id="2222" creationId="{00000000-0000-0000-0000-000000000000}"/>
          </ac:spMkLst>
        </pc:spChg>
        <pc:spChg chg="mod">
          <ac:chgData name="Guest User" userId="S::urn:spo:anon#9a5201143b0c1c5cfcfbd93baf197724815bde8749b6439411e0ca71fd7d3366::" providerId="AD" clId="Web-{82572F43-211B-1790-BDBD-6304A4FDD002}" dt="2021-12-17T02:20:37.044" v="54" actId="20577"/>
          <ac:spMkLst>
            <pc:docMk/>
            <pc:sldMk cId="0" sldId="275"/>
            <ac:spMk id="2223" creationId="{00000000-0000-0000-0000-000000000000}"/>
          </ac:spMkLst>
        </pc:spChg>
        <pc:spChg chg="mod">
          <ac:chgData name="Guest User" userId="S::urn:spo:anon#9a5201143b0c1c5cfcfbd93baf197724815bde8749b6439411e0ca71fd7d3366::" providerId="AD" clId="Web-{82572F43-211B-1790-BDBD-6304A4FDD002}" dt="2021-12-17T02:20:37.200" v="55" actId="20577"/>
          <ac:spMkLst>
            <pc:docMk/>
            <pc:sldMk cId="0" sldId="275"/>
            <ac:spMk id="2224" creationId="{00000000-0000-0000-0000-000000000000}"/>
          </ac:spMkLst>
        </pc:spChg>
        <pc:spChg chg="mod">
          <ac:chgData name="Guest User" userId="S::urn:spo:anon#9a5201143b0c1c5cfcfbd93baf197724815bde8749b6439411e0ca71fd7d3366::" providerId="AD" clId="Web-{82572F43-211B-1790-BDBD-6304A4FDD002}" dt="2021-12-17T02:20:37.372" v="56" actId="20577"/>
          <ac:spMkLst>
            <pc:docMk/>
            <pc:sldMk cId="0" sldId="275"/>
            <ac:spMk id="2226" creationId="{00000000-0000-0000-0000-000000000000}"/>
          </ac:spMkLst>
        </pc:spChg>
        <pc:spChg chg="mod">
          <ac:chgData name="Guest User" userId="S::urn:spo:anon#9a5201143b0c1c5cfcfbd93baf197724815bde8749b6439411e0ca71fd7d3366::" providerId="AD" clId="Web-{82572F43-211B-1790-BDBD-6304A4FDD002}" dt="2021-12-17T02:20:37.544" v="57" actId="20577"/>
          <ac:spMkLst>
            <pc:docMk/>
            <pc:sldMk cId="0" sldId="275"/>
            <ac:spMk id="2227" creationId="{00000000-0000-0000-0000-000000000000}"/>
          </ac:spMkLst>
        </pc:spChg>
        <pc:spChg chg="mod">
          <ac:chgData name="Guest User" userId="S::urn:spo:anon#9a5201143b0c1c5cfcfbd93baf197724815bde8749b6439411e0ca71fd7d3366::" providerId="AD" clId="Web-{82572F43-211B-1790-BDBD-6304A4FDD002}" dt="2021-12-17T02:20:37.716" v="58" actId="20577"/>
          <ac:spMkLst>
            <pc:docMk/>
            <pc:sldMk cId="0" sldId="275"/>
            <ac:spMk id="2229" creationId="{00000000-0000-0000-0000-000000000000}"/>
          </ac:spMkLst>
        </pc:spChg>
        <pc:spChg chg="mod">
          <ac:chgData name="Guest User" userId="S::urn:spo:anon#9a5201143b0c1c5cfcfbd93baf197724815bde8749b6439411e0ca71fd7d3366::" providerId="AD" clId="Web-{82572F43-211B-1790-BDBD-6304A4FDD002}" dt="2021-12-17T02:20:37.872" v="59" actId="20577"/>
          <ac:spMkLst>
            <pc:docMk/>
            <pc:sldMk cId="0" sldId="275"/>
            <ac:spMk id="2231" creationId="{00000000-0000-0000-0000-000000000000}"/>
          </ac:spMkLst>
        </pc:spChg>
        <pc:spChg chg="mod">
          <ac:chgData name="Guest User" userId="S::urn:spo:anon#9a5201143b0c1c5cfcfbd93baf197724815bde8749b6439411e0ca71fd7d3366::" providerId="AD" clId="Web-{82572F43-211B-1790-BDBD-6304A4FDD002}" dt="2021-12-17T02:20:38.044" v="60" actId="20577"/>
          <ac:spMkLst>
            <pc:docMk/>
            <pc:sldMk cId="0" sldId="275"/>
            <ac:spMk id="2232" creationId="{00000000-0000-0000-0000-000000000000}"/>
          </ac:spMkLst>
        </pc:spChg>
        <pc:spChg chg="mod">
          <ac:chgData name="Guest User" userId="S::urn:spo:anon#9a5201143b0c1c5cfcfbd93baf197724815bde8749b6439411e0ca71fd7d3366::" providerId="AD" clId="Web-{82572F43-211B-1790-BDBD-6304A4FDD002}" dt="2021-12-17T02:20:38.216" v="61" actId="20577"/>
          <ac:spMkLst>
            <pc:docMk/>
            <pc:sldMk cId="0" sldId="275"/>
            <ac:spMk id="2234" creationId="{00000000-0000-0000-0000-000000000000}"/>
          </ac:spMkLst>
        </pc:spChg>
        <pc:spChg chg="mod">
          <ac:chgData name="Guest User" userId="S::urn:spo:anon#9a5201143b0c1c5cfcfbd93baf197724815bde8749b6439411e0ca71fd7d3366::" providerId="AD" clId="Web-{82572F43-211B-1790-BDBD-6304A4FDD002}" dt="2021-12-17T02:20:38.372" v="62" actId="20577"/>
          <ac:spMkLst>
            <pc:docMk/>
            <pc:sldMk cId="0" sldId="275"/>
            <ac:spMk id="2235" creationId="{00000000-0000-0000-0000-000000000000}"/>
          </ac:spMkLst>
        </pc:spChg>
        <pc:spChg chg="mod">
          <ac:chgData name="Guest User" userId="S::urn:spo:anon#9a5201143b0c1c5cfcfbd93baf197724815bde8749b6439411e0ca71fd7d3366::" providerId="AD" clId="Web-{82572F43-211B-1790-BDBD-6304A4FDD002}" dt="2021-12-17T02:20:38.544" v="63" actId="20577"/>
          <ac:spMkLst>
            <pc:docMk/>
            <pc:sldMk cId="0" sldId="275"/>
            <ac:spMk id="2236" creationId="{00000000-0000-0000-0000-000000000000}"/>
          </ac:spMkLst>
        </pc:spChg>
        <pc:spChg chg="mod">
          <ac:chgData name="Guest User" userId="S::urn:spo:anon#9a5201143b0c1c5cfcfbd93baf197724815bde8749b6439411e0ca71fd7d3366::" providerId="AD" clId="Web-{82572F43-211B-1790-BDBD-6304A4FDD002}" dt="2021-12-17T02:20:38.716" v="64" actId="20577"/>
          <ac:spMkLst>
            <pc:docMk/>
            <pc:sldMk cId="0" sldId="275"/>
            <ac:spMk id="2237" creationId="{00000000-0000-0000-0000-000000000000}"/>
          </ac:spMkLst>
        </pc:spChg>
        <pc:spChg chg="mod">
          <ac:chgData name="Guest User" userId="S::urn:spo:anon#9a5201143b0c1c5cfcfbd93baf197724815bde8749b6439411e0ca71fd7d3366::" providerId="AD" clId="Web-{82572F43-211B-1790-BDBD-6304A4FDD002}" dt="2021-12-17T02:20:38.888" v="65" actId="20577"/>
          <ac:spMkLst>
            <pc:docMk/>
            <pc:sldMk cId="0" sldId="275"/>
            <ac:spMk id="2239" creationId="{00000000-0000-0000-0000-000000000000}"/>
          </ac:spMkLst>
        </pc:spChg>
        <pc:spChg chg="mod">
          <ac:chgData name="Guest User" userId="S::urn:spo:anon#9a5201143b0c1c5cfcfbd93baf197724815bde8749b6439411e0ca71fd7d3366::" providerId="AD" clId="Web-{82572F43-211B-1790-BDBD-6304A4FDD002}" dt="2021-12-17T02:20:39.044" v="66" actId="20577"/>
          <ac:spMkLst>
            <pc:docMk/>
            <pc:sldMk cId="0" sldId="275"/>
            <ac:spMk id="2240" creationId="{00000000-0000-0000-0000-000000000000}"/>
          </ac:spMkLst>
        </pc:spChg>
        <pc:spChg chg="mod">
          <ac:chgData name="Guest User" userId="S::urn:spo:anon#9a5201143b0c1c5cfcfbd93baf197724815bde8749b6439411e0ca71fd7d3366::" providerId="AD" clId="Web-{82572F43-211B-1790-BDBD-6304A4FDD002}" dt="2021-12-17T02:20:39.216" v="67" actId="20577"/>
          <ac:spMkLst>
            <pc:docMk/>
            <pc:sldMk cId="0" sldId="275"/>
            <ac:spMk id="2241" creationId="{00000000-0000-0000-0000-000000000000}"/>
          </ac:spMkLst>
        </pc:spChg>
        <pc:spChg chg="mod">
          <ac:chgData name="Guest User" userId="S::urn:spo:anon#9a5201143b0c1c5cfcfbd93baf197724815bde8749b6439411e0ca71fd7d3366::" providerId="AD" clId="Web-{82572F43-211B-1790-BDBD-6304A4FDD002}" dt="2021-12-17T02:20:39.388" v="68" actId="20577"/>
          <ac:spMkLst>
            <pc:docMk/>
            <pc:sldMk cId="0" sldId="275"/>
            <ac:spMk id="2242" creationId="{00000000-0000-0000-0000-000000000000}"/>
          </ac:spMkLst>
        </pc:spChg>
        <pc:spChg chg="mod">
          <ac:chgData name="Guest User" userId="S::urn:spo:anon#9a5201143b0c1c5cfcfbd93baf197724815bde8749b6439411e0ca71fd7d3366::" providerId="AD" clId="Web-{82572F43-211B-1790-BDBD-6304A4FDD002}" dt="2021-12-17T02:20:39.560" v="69" actId="20577"/>
          <ac:spMkLst>
            <pc:docMk/>
            <pc:sldMk cId="0" sldId="275"/>
            <ac:spMk id="2244" creationId="{00000000-0000-0000-0000-000000000000}"/>
          </ac:spMkLst>
        </pc:spChg>
        <pc:spChg chg="mod">
          <ac:chgData name="Guest User" userId="S::urn:spo:anon#9a5201143b0c1c5cfcfbd93baf197724815bde8749b6439411e0ca71fd7d3366::" providerId="AD" clId="Web-{82572F43-211B-1790-BDBD-6304A4FDD002}" dt="2021-12-17T02:20:39.716" v="70" actId="20577"/>
          <ac:spMkLst>
            <pc:docMk/>
            <pc:sldMk cId="0" sldId="275"/>
            <ac:spMk id="2245" creationId="{00000000-0000-0000-0000-000000000000}"/>
          </ac:spMkLst>
        </pc:spChg>
        <pc:spChg chg="mod">
          <ac:chgData name="Guest User" userId="S::urn:spo:anon#9a5201143b0c1c5cfcfbd93baf197724815bde8749b6439411e0ca71fd7d3366::" providerId="AD" clId="Web-{82572F43-211B-1790-BDBD-6304A4FDD002}" dt="2021-12-17T02:20:39.888" v="71" actId="20577"/>
          <ac:spMkLst>
            <pc:docMk/>
            <pc:sldMk cId="0" sldId="275"/>
            <ac:spMk id="2246" creationId="{00000000-0000-0000-0000-000000000000}"/>
          </ac:spMkLst>
        </pc:spChg>
        <pc:spChg chg="mod">
          <ac:chgData name="Guest User" userId="S::urn:spo:anon#9a5201143b0c1c5cfcfbd93baf197724815bde8749b6439411e0ca71fd7d3366::" providerId="AD" clId="Web-{82572F43-211B-1790-BDBD-6304A4FDD002}" dt="2021-12-17T02:20:40.060" v="72" actId="20577"/>
          <ac:spMkLst>
            <pc:docMk/>
            <pc:sldMk cId="0" sldId="275"/>
            <ac:spMk id="2247" creationId="{00000000-0000-0000-0000-000000000000}"/>
          </ac:spMkLst>
        </pc:spChg>
        <pc:spChg chg="mod">
          <ac:chgData name="Guest User" userId="S::urn:spo:anon#9a5201143b0c1c5cfcfbd93baf197724815bde8749b6439411e0ca71fd7d3366::" providerId="AD" clId="Web-{82572F43-211B-1790-BDBD-6304A4FDD002}" dt="2021-12-17T02:20:40.232" v="73" actId="20577"/>
          <ac:spMkLst>
            <pc:docMk/>
            <pc:sldMk cId="0" sldId="275"/>
            <ac:spMk id="2248" creationId="{00000000-0000-0000-0000-000000000000}"/>
          </ac:spMkLst>
        </pc:spChg>
        <pc:spChg chg="mod">
          <ac:chgData name="Guest User" userId="S::urn:spo:anon#9a5201143b0c1c5cfcfbd93baf197724815bde8749b6439411e0ca71fd7d3366::" providerId="AD" clId="Web-{82572F43-211B-1790-BDBD-6304A4FDD002}" dt="2021-12-17T02:20:40.388" v="74" actId="20577"/>
          <ac:spMkLst>
            <pc:docMk/>
            <pc:sldMk cId="0" sldId="275"/>
            <ac:spMk id="2249" creationId="{00000000-0000-0000-0000-000000000000}"/>
          </ac:spMkLst>
        </pc:spChg>
        <pc:spChg chg="mod">
          <ac:chgData name="Guest User" userId="S::urn:spo:anon#9a5201143b0c1c5cfcfbd93baf197724815bde8749b6439411e0ca71fd7d3366::" providerId="AD" clId="Web-{82572F43-211B-1790-BDBD-6304A4FDD002}" dt="2021-12-17T02:20:40.560" v="75" actId="20577"/>
          <ac:spMkLst>
            <pc:docMk/>
            <pc:sldMk cId="0" sldId="275"/>
            <ac:spMk id="2250" creationId="{00000000-0000-0000-0000-000000000000}"/>
          </ac:spMkLst>
        </pc:spChg>
        <pc:spChg chg="mod">
          <ac:chgData name="Guest User" userId="S::urn:spo:anon#9a5201143b0c1c5cfcfbd93baf197724815bde8749b6439411e0ca71fd7d3366::" providerId="AD" clId="Web-{82572F43-211B-1790-BDBD-6304A4FDD002}" dt="2021-12-17T02:20:40.732" v="76" actId="20577"/>
          <ac:spMkLst>
            <pc:docMk/>
            <pc:sldMk cId="0" sldId="275"/>
            <ac:spMk id="2251" creationId="{00000000-0000-0000-0000-000000000000}"/>
          </ac:spMkLst>
        </pc:spChg>
        <pc:spChg chg="mod">
          <ac:chgData name="Guest User" userId="S::urn:spo:anon#9a5201143b0c1c5cfcfbd93baf197724815bde8749b6439411e0ca71fd7d3366::" providerId="AD" clId="Web-{82572F43-211B-1790-BDBD-6304A4FDD002}" dt="2021-12-17T02:20:40.904" v="77" actId="20577"/>
          <ac:spMkLst>
            <pc:docMk/>
            <pc:sldMk cId="0" sldId="275"/>
            <ac:spMk id="2252" creationId="{00000000-0000-0000-0000-000000000000}"/>
          </ac:spMkLst>
        </pc:spChg>
        <pc:spChg chg="mod">
          <ac:chgData name="Guest User" userId="S::urn:spo:anon#9a5201143b0c1c5cfcfbd93baf197724815bde8749b6439411e0ca71fd7d3366::" providerId="AD" clId="Web-{82572F43-211B-1790-BDBD-6304A4FDD002}" dt="2021-12-17T02:20:41.060" v="78" actId="20577"/>
          <ac:spMkLst>
            <pc:docMk/>
            <pc:sldMk cId="0" sldId="275"/>
            <ac:spMk id="2253" creationId="{00000000-0000-0000-0000-000000000000}"/>
          </ac:spMkLst>
        </pc:spChg>
        <pc:spChg chg="mod">
          <ac:chgData name="Guest User" userId="S::urn:spo:anon#9a5201143b0c1c5cfcfbd93baf197724815bde8749b6439411e0ca71fd7d3366::" providerId="AD" clId="Web-{82572F43-211B-1790-BDBD-6304A4FDD002}" dt="2021-12-17T02:20:41.247" v="79" actId="20577"/>
          <ac:spMkLst>
            <pc:docMk/>
            <pc:sldMk cId="0" sldId="275"/>
            <ac:spMk id="2254" creationId="{00000000-0000-0000-0000-000000000000}"/>
          </ac:spMkLst>
        </pc:spChg>
        <pc:spChg chg="mod">
          <ac:chgData name="Guest User" userId="S::urn:spo:anon#9a5201143b0c1c5cfcfbd93baf197724815bde8749b6439411e0ca71fd7d3366::" providerId="AD" clId="Web-{82572F43-211B-1790-BDBD-6304A4FDD002}" dt="2021-12-17T02:20:41.419" v="80" actId="20577"/>
          <ac:spMkLst>
            <pc:docMk/>
            <pc:sldMk cId="0" sldId="275"/>
            <ac:spMk id="2255" creationId="{00000000-0000-0000-0000-000000000000}"/>
          </ac:spMkLst>
        </pc:spChg>
        <pc:spChg chg="mod">
          <ac:chgData name="Guest User" userId="S::urn:spo:anon#9a5201143b0c1c5cfcfbd93baf197724815bde8749b6439411e0ca71fd7d3366::" providerId="AD" clId="Web-{82572F43-211B-1790-BDBD-6304A4FDD002}" dt="2021-12-17T02:20:41.575" v="81" actId="20577"/>
          <ac:spMkLst>
            <pc:docMk/>
            <pc:sldMk cId="0" sldId="275"/>
            <ac:spMk id="2256" creationId="{00000000-0000-0000-0000-000000000000}"/>
          </ac:spMkLst>
        </pc:spChg>
        <pc:spChg chg="mod">
          <ac:chgData name="Guest User" userId="S::urn:spo:anon#9a5201143b0c1c5cfcfbd93baf197724815bde8749b6439411e0ca71fd7d3366::" providerId="AD" clId="Web-{82572F43-211B-1790-BDBD-6304A4FDD002}" dt="2021-12-17T02:20:41.747" v="82" actId="20577"/>
          <ac:spMkLst>
            <pc:docMk/>
            <pc:sldMk cId="0" sldId="275"/>
            <ac:spMk id="2257" creationId="{00000000-0000-0000-0000-000000000000}"/>
          </ac:spMkLst>
        </pc:spChg>
        <pc:spChg chg="mod">
          <ac:chgData name="Guest User" userId="S::urn:spo:anon#9a5201143b0c1c5cfcfbd93baf197724815bde8749b6439411e0ca71fd7d3366::" providerId="AD" clId="Web-{82572F43-211B-1790-BDBD-6304A4FDD002}" dt="2021-12-17T02:20:41.919" v="83" actId="20577"/>
          <ac:spMkLst>
            <pc:docMk/>
            <pc:sldMk cId="0" sldId="275"/>
            <ac:spMk id="2258" creationId="{00000000-0000-0000-0000-000000000000}"/>
          </ac:spMkLst>
        </pc:spChg>
        <pc:spChg chg="mod">
          <ac:chgData name="Guest User" userId="S::urn:spo:anon#9a5201143b0c1c5cfcfbd93baf197724815bde8749b6439411e0ca71fd7d3366::" providerId="AD" clId="Web-{82572F43-211B-1790-BDBD-6304A4FDD002}" dt="2021-12-17T02:20:42.107" v="84" actId="20577"/>
          <ac:spMkLst>
            <pc:docMk/>
            <pc:sldMk cId="0" sldId="275"/>
            <ac:spMk id="2259" creationId="{00000000-0000-0000-0000-000000000000}"/>
          </ac:spMkLst>
        </pc:spChg>
        <pc:spChg chg="mod">
          <ac:chgData name="Guest User" userId="S::urn:spo:anon#9a5201143b0c1c5cfcfbd93baf197724815bde8749b6439411e0ca71fd7d3366::" providerId="AD" clId="Web-{82572F43-211B-1790-BDBD-6304A4FDD002}" dt="2021-12-17T02:20:46.044" v="86" actId="20577"/>
          <ac:spMkLst>
            <pc:docMk/>
            <pc:sldMk cId="0" sldId="275"/>
            <ac:spMk id="2260" creationId="{00000000-0000-0000-0000-000000000000}"/>
          </ac:spMkLst>
        </pc:spChg>
      </pc:sldChg>
      <pc:sldChg chg="addSp delSp modSp">
        <pc:chgData name="Guest User" userId="S::urn:spo:anon#9a5201143b0c1c5cfcfbd93baf197724815bde8749b6439411e0ca71fd7d3366::" providerId="AD" clId="Web-{82572F43-211B-1790-BDBD-6304A4FDD002}" dt="2021-12-17T02:33:29.711" v="172" actId="14100"/>
        <pc:sldMkLst>
          <pc:docMk/>
          <pc:sldMk cId="4267908460" sldId="495"/>
        </pc:sldMkLst>
        <pc:spChg chg="add mod">
          <ac:chgData name="Guest User" userId="S::urn:spo:anon#9a5201143b0c1c5cfcfbd93baf197724815bde8749b6439411e0ca71fd7d3366::" providerId="AD" clId="Web-{82572F43-211B-1790-BDBD-6304A4FDD002}" dt="2021-12-17T02:31:07.227" v="152" actId="14100"/>
          <ac:spMkLst>
            <pc:docMk/>
            <pc:sldMk cId="4267908460" sldId="495"/>
            <ac:spMk id="2" creationId="{9F1F1B41-C84C-47DF-B9E6-8D29A8D56173}"/>
          </ac:spMkLst>
        </pc:spChg>
        <pc:spChg chg="del mod">
          <ac:chgData name="Guest User" userId="S::urn:spo:anon#9a5201143b0c1c5cfcfbd93baf197724815bde8749b6439411e0ca71fd7d3366::" providerId="AD" clId="Web-{82572F43-211B-1790-BDBD-6304A4FDD002}" dt="2021-12-17T02:28:00.401" v="140"/>
          <ac:spMkLst>
            <pc:docMk/>
            <pc:sldMk cId="4267908460" sldId="495"/>
            <ac:spMk id="71" creationId="{356BC209-93D9-4F20-AB6E-EDAF7FAFA5B6}"/>
          </ac:spMkLst>
        </pc:spChg>
        <pc:spChg chg="mod">
          <ac:chgData name="Guest User" userId="S::urn:spo:anon#9a5201143b0c1c5cfcfbd93baf197724815bde8749b6439411e0ca71fd7d3366::" providerId="AD" clId="Web-{82572F43-211B-1790-BDBD-6304A4FDD002}" dt="2021-12-17T02:31:05.555" v="151" actId="14100"/>
          <ac:spMkLst>
            <pc:docMk/>
            <pc:sldMk cId="4267908460" sldId="495"/>
            <ac:spMk id="72" creationId="{39E6712A-0602-42F6-BC7F-4995DDBCFA38}"/>
          </ac:spMkLst>
        </pc:spChg>
        <pc:spChg chg="mod">
          <ac:chgData name="Guest User" userId="S::urn:spo:anon#9a5201143b0c1c5cfcfbd93baf197724815bde8749b6439411e0ca71fd7d3366::" providerId="AD" clId="Web-{82572F43-211B-1790-BDBD-6304A4FDD002}" dt="2021-12-17T02:33:29.711" v="172" actId="14100"/>
          <ac:spMkLst>
            <pc:docMk/>
            <pc:sldMk cId="4267908460" sldId="495"/>
            <ac:spMk id="73" creationId="{26717C1A-7A22-4AEF-BD75-AC3A587CB598}"/>
          </ac:spMkLst>
        </pc:spChg>
        <pc:spChg chg="mod">
          <ac:chgData name="Guest User" userId="S::urn:spo:anon#9a5201143b0c1c5cfcfbd93baf197724815bde8749b6439411e0ca71fd7d3366::" providerId="AD" clId="Web-{82572F43-211B-1790-BDBD-6304A4FDD002}" dt="2021-12-17T02:26:38.776" v="130" actId="14100"/>
          <ac:spMkLst>
            <pc:docMk/>
            <pc:sldMk cId="4267908460" sldId="495"/>
            <ac:spMk id="80" creationId="{2AAE5534-0DA0-0B4D-A08A-42EA6520FD5C}"/>
          </ac:spMkLst>
        </pc:spChg>
        <pc:spChg chg="mod">
          <ac:chgData name="Guest User" userId="S::urn:spo:anon#9a5201143b0c1c5cfcfbd93baf197724815bde8749b6439411e0ca71fd7d3366::" providerId="AD" clId="Web-{82572F43-211B-1790-BDBD-6304A4FDD002}" dt="2021-12-17T02:26:52.635" v="133" actId="20577"/>
          <ac:spMkLst>
            <pc:docMk/>
            <pc:sldMk cId="4267908460" sldId="495"/>
            <ac:spMk id="83" creationId="{E4F13ED3-0F84-4145-A723-B1BD768CD82F}"/>
          </ac:spMkLst>
        </pc:spChg>
        <pc:spChg chg="mod">
          <ac:chgData name="Guest User" userId="S::urn:spo:anon#9a5201143b0c1c5cfcfbd93baf197724815bde8749b6439411e0ca71fd7d3366::" providerId="AD" clId="Web-{82572F43-211B-1790-BDBD-6304A4FDD002}" dt="2021-12-17T02:25:53.073" v="122" actId="14100"/>
          <ac:spMkLst>
            <pc:docMk/>
            <pc:sldMk cId="4267908460" sldId="495"/>
            <ac:spMk id="84" creationId="{89FE672E-1B88-ED4C-96A3-E2D32225B8C7}"/>
          </ac:spMkLst>
        </pc:spChg>
        <pc:spChg chg="mod">
          <ac:chgData name="Guest User" userId="S::urn:spo:anon#9a5201143b0c1c5cfcfbd93baf197724815bde8749b6439411e0ca71fd7d3366::" providerId="AD" clId="Web-{82572F43-211B-1790-BDBD-6304A4FDD002}" dt="2021-12-17T02:26:27.292" v="129" actId="20577"/>
          <ac:spMkLst>
            <pc:docMk/>
            <pc:sldMk cId="4267908460" sldId="495"/>
            <ac:spMk id="85" creationId="{A3587513-84A9-3649-BE3C-DD19100AE2F7}"/>
          </ac:spMkLst>
        </pc:spChg>
        <pc:spChg chg="mod">
          <ac:chgData name="Guest User" userId="S::urn:spo:anon#9a5201143b0c1c5cfcfbd93baf197724815bde8749b6439411e0ca71fd7d3366::" providerId="AD" clId="Web-{82572F43-211B-1790-BDBD-6304A4FDD002}" dt="2021-12-17T02:22:07.997" v="91" actId="14100"/>
          <ac:spMkLst>
            <pc:docMk/>
            <pc:sldMk cId="4267908460" sldId="495"/>
            <ac:spMk id="1593" creationId="{00000000-0000-0000-0000-000000000000}"/>
          </ac:spMkLst>
        </pc:spChg>
        <pc:spChg chg="mod">
          <ac:chgData name="Guest User" userId="S::urn:spo:anon#9a5201143b0c1c5cfcfbd93baf197724815bde8749b6439411e0ca71fd7d3366::" providerId="AD" clId="Web-{82572F43-211B-1790-BDBD-6304A4FDD002}" dt="2021-12-17T02:24:33.511" v="115" actId="14100"/>
          <ac:spMkLst>
            <pc:docMk/>
            <pc:sldMk cId="4267908460" sldId="495"/>
            <ac:spMk id="1594" creationId="{00000000-0000-0000-0000-000000000000}"/>
          </ac:spMkLst>
        </pc:spChg>
        <pc:grpChg chg="add mod">
          <ac:chgData name="Guest User" userId="S::urn:spo:anon#9a5201143b0c1c5cfcfbd93baf197724815bde8749b6439411e0ca71fd7d3366::" providerId="AD" clId="Web-{82572F43-211B-1790-BDBD-6304A4FDD002}" dt="2021-12-17T02:33:22.070" v="171" actId="14100"/>
          <ac:grpSpMkLst>
            <pc:docMk/>
            <pc:sldMk cId="4267908460" sldId="495"/>
            <ac:grpSpMk id="67" creationId="{704EE69D-F0C2-44E0-B26B-2D6F221B1E92}"/>
          </ac:grpSpMkLst>
        </pc:grpChg>
        <pc:grpChg chg="mod">
          <ac:chgData name="Guest User" userId="S::urn:spo:anon#9a5201143b0c1c5cfcfbd93baf197724815bde8749b6439411e0ca71fd7d3366::" providerId="AD" clId="Web-{82572F43-211B-1790-BDBD-6304A4FDD002}" dt="2021-12-17T02:24:48.792" v="117" actId="14100"/>
          <ac:grpSpMkLst>
            <pc:docMk/>
            <pc:sldMk cId="4267908460" sldId="495"/>
            <ac:grpSpMk id="1588" creationId="{00000000-0000-0000-0000-000000000000}"/>
          </ac:grpSpMkLst>
        </pc:grpChg>
      </pc:sldChg>
      <pc:sldChg chg="modSp">
        <pc:chgData name="Guest User" userId="S::urn:spo:anon#9a5201143b0c1c5cfcfbd93baf197724815bde8749b6439411e0ca71fd7d3366::" providerId="AD" clId="Web-{82572F43-211B-1790-BDBD-6304A4FDD002}" dt="2021-12-17T02:17:38.983" v="1" actId="20577"/>
        <pc:sldMkLst>
          <pc:docMk/>
          <pc:sldMk cId="82890714" sldId="509"/>
        </pc:sldMkLst>
        <pc:spChg chg="mod">
          <ac:chgData name="Guest User" userId="S::urn:spo:anon#9a5201143b0c1c5cfcfbd93baf197724815bde8749b6439411e0ca71fd7d3366::" providerId="AD" clId="Web-{82572F43-211B-1790-BDBD-6304A4FDD002}" dt="2021-12-17T02:17:38.983" v="1" actId="20577"/>
          <ac:spMkLst>
            <pc:docMk/>
            <pc:sldMk cId="82890714" sldId="509"/>
            <ac:spMk id="28" creationId="{193BD9BD-D828-5B49-9DE5-FE09B8063598}"/>
          </ac:spMkLst>
        </pc:spChg>
      </pc:sldChg>
    </pc:docChg>
  </pc:docChgLst>
  <pc:docChgLst>
    <pc:chgData name="Srivastava, Aman" userId="S::srivas81@purdue.edu::0aa9b596-cbdc-4164-9e76-70b4ace7295c" providerId="AD" clId="Web-{7417C2DE-55B7-431A-BA89-AA655D39ADF9}"/>
    <pc:docChg chg="modSld">
      <pc:chgData name="Srivastava, Aman" userId="S::srivas81@purdue.edu::0aa9b596-cbdc-4164-9e76-70b4ace7295c" providerId="AD" clId="Web-{7417C2DE-55B7-431A-BA89-AA655D39ADF9}" dt="2021-12-17T00:12:55.543" v="6"/>
      <pc:docMkLst>
        <pc:docMk/>
      </pc:docMkLst>
      <pc:sldChg chg="addSp delSp modSp">
        <pc:chgData name="Srivastava, Aman" userId="S::srivas81@purdue.edu::0aa9b596-cbdc-4164-9e76-70b4ace7295c" providerId="AD" clId="Web-{7417C2DE-55B7-431A-BA89-AA655D39ADF9}" dt="2021-12-17T00:12:55.543" v="6"/>
        <pc:sldMkLst>
          <pc:docMk/>
          <pc:sldMk cId="2009174117" sldId="390"/>
        </pc:sldMkLst>
        <pc:picChg chg="add del mod">
          <ac:chgData name="Srivastava, Aman" userId="S::srivas81@purdue.edu::0aa9b596-cbdc-4164-9e76-70b4ace7295c" providerId="AD" clId="Web-{7417C2DE-55B7-431A-BA89-AA655D39ADF9}" dt="2021-12-17T00:12:55.543" v="6"/>
          <ac:picMkLst>
            <pc:docMk/>
            <pc:sldMk cId="2009174117" sldId="390"/>
            <ac:picMk id="2" creationId="{AC9828FD-55C7-4E81-AAC7-357D04B5453C}"/>
          </ac:picMkLst>
        </pc:picChg>
      </pc:sldChg>
    </pc:docChg>
  </pc:docChgLst>
  <pc:docChgLst>
    <pc:chgData name="Srivastava, Aman" userId="0aa9b596-cbdc-4164-9e76-70b4ace7295c" providerId="ADAL" clId="{6E5090E9-FC2E-7740-9140-9C7F240B5063}"/>
    <pc:docChg chg="undo custSel addSld delSld modSld sldOrd">
      <pc:chgData name="Srivastava, Aman" userId="0aa9b596-cbdc-4164-9e76-70b4ace7295c" providerId="ADAL" clId="{6E5090E9-FC2E-7740-9140-9C7F240B5063}" dt="2021-12-17T02:59:21.741" v="641" actId="20578"/>
      <pc:docMkLst>
        <pc:docMk/>
      </pc:docMkLst>
      <pc:sldChg chg="ord">
        <pc:chgData name="Srivastava, Aman" userId="0aa9b596-cbdc-4164-9e76-70b4ace7295c" providerId="ADAL" clId="{6E5090E9-FC2E-7740-9140-9C7F240B5063}" dt="2021-12-17T02:22:54.390" v="478" actId="20578"/>
        <pc:sldMkLst>
          <pc:docMk/>
          <pc:sldMk cId="1042802536" sldId="388"/>
        </pc:sldMkLst>
      </pc:sldChg>
      <pc:sldChg chg="addSp delSp modSp mod setFolMasterObjs">
        <pc:chgData name="Srivastava, Aman" userId="0aa9b596-cbdc-4164-9e76-70b4ace7295c" providerId="ADAL" clId="{6E5090E9-FC2E-7740-9140-9C7F240B5063}" dt="2021-12-17T01:06:26.095" v="189" actId="26606"/>
        <pc:sldMkLst>
          <pc:docMk/>
          <pc:sldMk cId="2789438703" sldId="389"/>
        </pc:sldMkLst>
        <pc:spChg chg="mod ord">
          <ac:chgData name="Srivastava, Aman" userId="0aa9b596-cbdc-4164-9e76-70b4ace7295c" providerId="ADAL" clId="{6E5090E9-FC2E-7740-9140-9C7F240B5063}" dt="2021-12-17T01:06:26.095" v="189" actId="26606"/>
          <ac:spMkLst>
            <pc:docMk/>
            <pc:sldMk cId="2789438703" sldId="389"/>
            <ac:spMk id="4" creationId="{E33B4573-0C9F-9A46-A559-93D481990EF1}"/>
          </ac:spMkLst>
        </pc:spChg>
        <pc:spChg chg="add del">
          <ac:chgData name="Srivastava, Aman" userId="0aa9b596-cbdc-4164-9e76-70b4ace7295c" providerId="ADAL" clId="{6E5090E9-FC2E-7740-9140-9C7F240B5063}" dt="2021-12-17T01:06:26.095" v="189" actId="26606"/>
          <ac:spMkLst>
            <pc:docMk/>
            <pc:sldMk cId="2789438703" sldId="389"/>
            <ac:spMk id="78" creationId="{AAD8F19F-4A55-467B-BED0-8837659A90A4}"/>
          </ac:spMkLst>
        </pc:spChg>
        <pc:picChg chg="mod ord">
          <ac:chgData name="Srivastava, Aman" userId="0aa9b596-cbdc-4164-9e76-70b4ace7295c" providerId="ADAL" clId="{6E5090E9-FC2E-7740-9140-9C7F240B5063}" dt="2021-12-17T01:06:26.095" v="189" actId="26606"/>
          <ac:picMkLst>
            <pc:docMk/>
            <pc:sldMk cId="2789438703" sldId="389"/>
            <ac:picMk id="25" creationId="{8F6AC19B-F34D-448B-B77C-6F56E2DE3DDE}"/>
          </ac:picMkLst>
        </pc:picChg>
        <pc:picChg chg="mod">
          <ac:chgData name="Srivastava, Aman" userId="0aa9b596-cbdc-4164-9e76-70b4ace7295c" providerId="ADAL" clId="{6E5090E9-FC2E-7740-9140-9C7F240B5063}" dt="2021-12-17T01:06:26.095" v="189" actId="26606"/>
          <ac:picMkLst>
            <pc:docMk/>
            <pc:sldMk cId="2789438703" sldId="389"/>
            <ac:picMk id="29" creationId="{6DA49517-A5AC-9C43-873A-3E7F5C9CE5B5}"/>
          </ac:picMkLst>
        </pc:picChg>
        <pc:picChg chg="mod">
          <ac:chgData name="Srivastava, Aman" userId="0aa9b596-cbdc-4164-9e76-70b4ace7295c" providerId="ADAL" clId="{6E5090E9-FC2E-7740-9140-9C7F240B5063}" dt="2021-12-17T01:06:26.095" v="189" actId="26606"/>
          <ac:picMkLst>
            <pc:docMk/>
            <pc:sldMk cId="2789438703" sldId="389"/>
            <ac:picMk id="30" creationId="{59BB30AF-2485-BB44-B0E0-26A6746F2722}"/>
          </ac:picMkLst>
        </pc:picChg>
        <pc:picChg chg="mod">
          <ac:chgData name="Srivastava, Aman" userId="0aa9b596-cbdc-4164-9e76-70b4ace7295c" providerId="ADAL" clId="{6E5090E9-FC2E-7740-9140-9C7F240B5063}" dt="2021-12-17T01:06:26.095" v="189" actId="26606"/>
          <ac:picMkLst>
            <pc:docMk/>
            <pc:sldMk cId="2789438703" sldId="389"/>
            <ac:picMk id="31" creationId="{40573568-7D59-0E49-87B4-B17AD093F90D}"/>
          </ac:picMkLst>
        </pc:picChg>
        <pc:picChg chg="mod ord">
          <ac:chgData name="Srivastava, Aman" userId="0aa9b596-cbdc-4164-9e76-70b4ace7295c" providerId="ADAL" clId="{6E5090E9-FC2E-7740-9140-9C7F240B5063}" dt="2021-12-17T01:06:26.095" v="189" actId="26606"/>
          <ac:picMkLst>
            <pc:docMk/>
            <pc:sldMk cId="2789438703" sldId="389"/>
            <ac:picMk id="32" creationId="{503C4800-F1B5-1240-907E-700197EEF150}"/>
          </ac:picMkLst>
        </pc:picChg>
      </pc:sldChg>
      <pc:sldChg chg="ord">
        <pc:chgData name="Srivastava, Aman" userId="0aa9b596-cbdc-4164-9e76-70b4ace7295c" providerId="ADAL" clId="{6E5090E9-FC2E-7740-9140-9C7F240B5063}" dt="2021-12-17T02:20:29.115" v="477" actId="20578"/>
        <pc:sldMkLst>
          <pc:docMk/>
          <pc:sldMk cId="2009174117" sldId="390"/>
        </pc:sldMkLst>
      </pc:sldChg>
      <pc:sldChg chg="addSp modSp mod">
        <pc:chgData name="Srivastava, Aman" userId="0aa9b596-cbdc-4164-9e76-70b4ace7295c" providerId="ADAL" clId="{6E5090E9-FC2E-7740-9140-9C7F240B5063}" dt="2021-12-17T00:22:50.429" v="16" actId="1076"/>
        <pc:sldMkLst>
          <pc:docMk/>
          <pc:sldMk cId="1472969214" sldId="392"/>
        </pc:sldMkLst>
        <pc:spChg chg="mod">
          <ac:chgData name="Srivastava, Aman" userId="0aa9b596-cbdc-4164-9e76-70b4ace7295c" providerId="ADAL" clId="{6E5090E9-FC2E-7740-9140-9C7F240B5063}" dt="2021-12-17T00:20:13.240" v="13" actId="20577"/>
          <ac:spMkLst>
            <pc:docMk/>
            <pc:sldMk cId="1472969214" sldId="392"/>
            <ac:spMk id="96" creationId="{00000000-0000-0000-0000-000000000000}"/>
          </ac:spMkLst>
        </pc:spChg>
        <pc:picChg chg="add mod">
          <ac:chgData name="Srivastava, Aman" userId="0aa9b596-cbdc-4164-9e76-70b4ace7295c" providerId="ADAL" clId="{6E5090E9-FC2E-7740-9140-9C7F240B5063}" dt="2021-12-17T00:22:50.429" v="16" actId="1076"/>
          <ac:picMkLst>
            <pc:docMk/>
            <pc:sldMk cId="1472969214" sldId="392"/>
            <ac:picMk id="2" creationId="{948BC44C-684D-1940-B78D-61B93B092701}"/>
          </ac:picMkLst>
        </pc:picChg>
      </pc:sldChg>
      <pc:sldChg chg="addSp delSp modSp mod">
        <pc:chgData name="Srivastava, Aman" userId="0aa9b596-cbdc-4164-9e76-70b4ace7295c" providerId="ADAL" clId="{6E5090E9-FC2E-7740-9140-9C7F240B5063}" dt="2021-12-17T00:24:59.860" v="29" actId="14100"/>
        <pc:sldMkLst>
          <pc:docMk/>
          <pc:sldMk cId="1671841676" sldId="393"/>
        </pc:sldMkLst>
        <pc:spChg chg="del">
          <ac:chgData name="Srivastava, Aman" userId="0aa9b596-cbdc-4164-9e76-70b4ace7295c" providerId="ADAL" clId="{6E5090E9-FC2E-7740-9140-9C7F240B5063}" dt="2021-12-17T00:22:56.237" v="17" actId="478"/>
          <ac:spMkLst>
            <pc:docMk/>
            <pc:sldMk cId="1671841676" sldId="393"/>
            <ac:spMk id="56" creationId="{C8535092-7893-CB49-A285-FD9F84C720F9}"/>
          </ac:spMkLst>
        </pc:spChg>
        <pc:picChg chg="add mod">
          <ac:chgData name="Srivastava, Aman" userId="0aa9b596-cbdc-4164-9e76-70b4ace7295c" providerId="ADAL" clId="{6E5090E9-FC2E-7740-9140-9C7F240B5063}" dt="2021-12-17T00:24:59.860" v="29" actId="14100"/>
          <ac:picMkLst>
            <pc:docMk/>
            <pc:sldMk cId="1671841676" sldId="393"/>
            <ac:picMk id="2" creationId="{A4F45C97-8C1F-124E-8F22-D2162BFFBEEF}"/>
          </ac:picMkLst>
        </pc:picChg>
      </pc:sldChg>
      <pc:sldChg chg="addSp delSp modSp mod">
        <pc:chgData name="Srivastava, Aman" userId="0aa9b596-cbdc-4164-9e76-70b4ace7295c" providerId="ADAL" clId="{6E5090E9-FC2E-7740-9140-9C7F240B5063}" dt="2021-12-17T00:24:16.291" v="24" actId="14100"/>
        <pc:sldMkLst>
          <pc:docMk/>
          <pc:sldMk cId="477567484" sldId="394"/>
        </pc:sldMkLst>
        <pc:spChg chg="del">
          <ac:chgData name="Srivastava, Aman" userId="0aa9b596-cbdc-4164-9e76-70b4ace7295c" providerId="ADAL" clId="{6E5090E9-FC2E-7740-9140-9C7F240B5063}" dt="2021-12-17T00:23:58.813" v="18" actId="478"/>
          <ac:spMkLst>
            <pc:docMk/>
            <pc:sldMk cId="477567484" sldId="394"/>
            <ac:spMk id="56" creationId="{C8535092-7893-CB49-A285-FD9F84C720F9}"/>
          </ac:spMkLst>
        </pc:spChg>
        <pc:picChg chg="add mod">
          <ac:chgData name="Srivastava, Aman" userId="0aa9b596-cbdc-4164-9e76-70b4ace7295c" providerId="ADAL" clId="{6E5090E9-FC2E-7740-9140-9C7F240B5063}" dt="2021-12-17T00:24:16.291" v="24" actId="14100"/>
          <ac:picMkLst>
            <pc:docMk/>
            <pc:sldMk cId="477567484" sldId="394"/>
            <ac:picMk id="2" creationId="{0FF04353-E92A-6F44-AC88-02731745C24B}"/>
          </ac:picMkLst>
        </pc:picChg>
      </pc:sldChg>
      <pc:sldChg chg="addSp delSp modSp mod">
        <pc:chgData name="Srivastava, Aman" userId="0aa9b596-cbdc-4164-9e76-70b4ace7295c" providerId="ADAL" clId="{6E5090E9-FC2E-7740-9140-9C7F240B5063}" dt="2021-12-17T00:33:43.034" v="41" actId="1076"/>
        <pc:sldMkLst>
          <pc:docMk/>
          <pc:sldMk cId="3820009732" sldId="395"/>
        </pc:sldMkLst>
        <pc:spChg chg="del mod">
          <ac:chgData name="Srivastava, Aman" userId="0aa9b596-cbdc-4164-9e76-70b4ace7295c" providerId="ADAL" clId="{6E5090E9-FC2E-7740-9140-9C7F240B5063}" dt="2021-12-17T00:25:09.125" v="32" actId="478"/>
          <ac:spMkLst>
            <pc:docMk/>
            <pc:sldMk cId="3820009732" sldId="395"/>
            <ac:spMk id="56" creationId="{C8535092-7893-CB49-A285-FD9F84C720F9}"/>
          </ac:spMkLst>
        </pc:spChg>
        <pc:picChg chg="add del mod">
          <ac:chgData name="Srivastava, Aman" userId="0aa9b596-cbdc-4164-9e76-70b4ace7295c" providerId="ADAL" clId="{6E5090E9-FC2E-7740-9140-9C7F240B5063}" dt="2021-12-17T00:33:23.458" v="38" actId="478"/>
          <ac:picMkLst>
            <pc:docMk/>
            <pc:sldMk cId="3820009732" sldId="395"/>
            <ac:picMk id="2" creationId="{D8E38E11-A6AF-2A4F-8DD7-0AE927F2A4BB}"/>
          </ac:picMkLst>
        </pc:picChg>
        <pc:picChg chg="add mod">
          <ac:chgData name="Srivastava, Aman" userId="0aa9b596-cbdc-4164-9e76-70b4ace7295c" providerId="ADAL" clId="{6E5090E9-FC2E-7740-9140-9C7F240B5063}" dt="2021-12-17T00:33:43.034" v="41" actId="1076"/>
          <ac:picMkLst>
            <pc:docMk/>
            <pc:sldMk cId="3820009732" sldId="395"/>
            <ac:picMk id="3" creationId="{713628C9-5432-6545-BBD5-B930B91854A6}"/>
          </ac:picMkLst>
        </pc:picChg>
      </pc:sldChg>
      <pc:sldChg chg="addSp delSp modSp mod">
        <pc:chgData name="Srivastava, Aman" userId="0aa9b596-cbdc-4164-9e76-70b4ace7295c" providerId="ADAL" clId="{6E5090E9-FC2E-7740-9140-9C7F240B5063}" dt="2021-12-17T00:46:26.859" v="87" actId="20577"/>
        <pc:sldMkLst>
          <pc:docMk/>
          <pc:sldMk cId="2182988883" sldId="396"/>
        </pc:sldMkLst>
        <pc:spChg chg="del">
          <ac:chgData name="Srivastava, Aman" userId="0aa9b596-cbdc-4164-9e76-70b4ace7295c" providerId="ADAL" clId="{6E5090E9-FC2E-7740-9140-9C7F240B5063}" dt="2021-12-17T00:36:28.837" v="42" actId="478"/>
          <ac:spMkLst>
            <pc:docMk/>
            <pc:sldMk cId="2182988883" sldId="396"/>
            <ac:spMk id="56" creationId="{C8535092-7893-CB49-A285-FD9F84C720F9}"/>
          </ac:spMkLst>
        </pc:spChg>
        <pc:spChg chg="mod">
          <ac:chgData name="Srivastava, Aman" userId="0aa9b596-cbdc-4164-9e76-70b4ace7295c" providerId="ADAL" clId="{6E5090E9-FC2E-7740-9140-9C7F240B5063}" dt="2021-12-17T00:46:26.859" v="87" actId="20577"/>
          <ac:spMkLst>
            <pc:docMk/>
            <pc:sldMk cId="2182988883" sldId="396"/>
            <ac:spMk id="96" creationId="{00000000-0000-0000-0000-000000000000}"/>
          </ac:spMkLst>
        </pc:spChg>
        <pc:picChg chg="add mod">
          <ac:chgData name="Srivastava, Aman" userId="0aa9b596-cbdc-4164-9e76-70b4ace7295c" providerId="ADAL" clId="{6E5090E9-FC2E-7740-9140-9C7F240B5063}" dt="2021-12-17T00:45:56.763" v="78" actId="14100"/>
          <ac:picMkLst>
            <pc:docMk/>
            <pc:sldMk cId="2182988883" sldId="396"/>
            <ac:picMk id="2" creationId="{DB429C8D-50DC-6740-B850-A3FEBE9A56F3}"/>
          </ac:picMkLst>
        </pc:picChg>
        <pc:picChg chg="add mod">
          <ac:chgData name="Srivastava, Aman" userId="0aa9b596-cbdc-4164-9e76-70b4ace7295c" providerId="ADAL" clId="{6E5090E9-FC2E-7740-9140-9C7F240B5063}" dt="2021-12-17T00:46:06.430" v="80" actId="1076"/>
          <ac:picMkLst>
            <pc:docMk/>
            <pc:sldMk cId="2182988883" sldId="396"/>
            <ac:picMk id="3" creationId="{DC22ED5B-A0AA-8742-A3F6-01B6967F6A89}"/>
          </ac:picMkLst>
        </pc:picChg>
        <pc:picChg chg="add del mod">
          <ac:chgData name="Srivastava, Aman" userId="0aa9b596-cbdc-4164-9e76-70b4ace7295c" providerId="ADAL" clId="{6E5090E9-FC2E-7740-9140-9C7F240B5063}" dt="2021-12-17T00:45:38.244" v="71" actId="21"/>
          <ac:picMkLst>
            <pc:docMk/>
            <pc:sldMk cId="2182988883" sldId="396"/>
            <ac:picMk id="4" creationId="{CB1B49B4-CC98-2848-B46A-159C1D9AC291}"/>
          </ac:picMkLst>
        </pc:picChg>
      </pc:sldChg>
      <pc:sldChg chg="addSp delSp modSp mod">
        <pc:chgData name="Srivastava, Aman" userId="0aa9b596-cbdc-4164-9e76-70b4ace7295c" providerId="ADAL" clId="{6E5090E9-FC2E-7740-9140-9C7F240B5063}" dt="2021-12-17T00:46:34.589" v="100" actId="20577"/>
        <pc:sldMkLst>
          <pc:docMk/>
          <pc:sldMk cId="3542728092" sldId="397"/>
        </pc:sldMkLst>
        <pc:spChg chg="del">
          <ac:chgData name="Srivastava, Aman" userId="0aa9b596-cbdc-4164-9e76-70b4ace7295c" providerId="ADAL" clId="{6E5090E9-FC2E-7740-9140-9C7F240B5063}" dt="2021-12-17T00:45:45.422" v="74" actId="478"/>
          <ac:spMkLst>
            <pc:docMk/>
            <pc:sldMk cId="3542728092" sldId="397"/>
            <ac:spMk id="56" creationId="{C8535092-7893-CB49-A285-FD9F84C720F9}"/>
          </ac:spMkLst>
        </pc:spChg>
        <pc:spChg chg="mod">
          <ac:chgData name="Srivastava, Aman" userId="0aa9b596-cbdc-4164-9e76-70b4ace7295c" providerId="ADAL" clId="{6E5090E9-FC2E-7740-9140-9C7F240B5063}" dt="2021-12-17T00:46:34.589" v="100" actId="20577"/>
          <ac:spMkLst>
            <pc:docMk/>
            <pc:sldMk cId="3542728092" sldId="397"/>
            <ac:spMk id="96" creationId="{00000000-0000-0000-0000-000000000000}"/>
          </ac:spMkLst>
        </pc:spChg>
        <pc:picChg chg="add mod">
          <ac:chgData name="Srivastava, Aman" userId="0aa9b596-cbdc-4164-9e76-70b4ace7295c" providerId="ADAL" clId="{6E5090E9-FC2E-7740-9140-9C7F240B5063}" dt="2021-12-17T00:45:50.057" v="76" actId="1076"/>
          <ac:picMkLst>
            <pc:docMk/>
            <pc:sldMk cId="3542728092" sldId="397"/>
            <ac:picMk id="23" creationId="{4A549B0A-9C16-3E4E-B52C-1B6E59653F2F}"/>
          </ac:picMkLst>
        </pc:picChg>
      </pc:sldChg>
      <pc:sldChg chg="del">
        <pc:chgData name="Srivastava, Aman" userId="0aa9b596-cbdc-4164-9e76-70b4ace7295c" providerId="ADAL" clId="{6E5090E9-FC2E-7740-9140-9C7F240B5063}" dt="2021-12-17T00:57:05.997" v="103" actId="2696"/>
        <pc:sldMkLst>
          <pc:docMk/>
          <pc:sldMk cId="2338376178" sldId="475"/>
        </pc:sldMkLst>
      </pc:sldChg>
      <pc:sldChg chg="modSp mod">
        <pc:chgData name="Srivastava, Aman" userId="0aa9b596-cbdc-4164-9e76-70b4ace7295c" providerId="ADAL" clId="{6E5090E9-FC2E-7740-9140-9C7F240B5063}" dt="2021-12-17T00:47:59.922" v="102" actId="1076"/>
        <pc:sldMkLst>
          <pc:docMk/>
          <pc:sldMk cId="2276866279" sldId="476"/>
        </pc:sldMkLst>
        <pc:picChg chg="mod">
          <ac:chgData name="Srivastava, Aman" userId="0aa9b596-cbdc-4164-9e76-70b4ace7295c" providerId="ADAL" clId="{6E5090E9-FC2E-7740-9140-9C7F240B5063}" dt="2021-12-17T00:47:59.922" v="102" actId="1076"/>
          <ac:picMkLst>
            <pc:docMk/>
            <pc:sldMk cId="2276866279" sldId="476"/>
            <ac:picMk id="6" creationId="{8C06D032-4ACD-4A19-8803-039B4A479953}"/>
          </ac:picMkLst>
        </pc:picChg>
      </pc:sldChg>
      <pc:sldChg chg="modSp mod">
        <pc:chgData name="Srivastava, Aman" userId="0aa9b596-cbdc-4164-9e76-70b4ace7295c" providerId="ADAL" clId="{6E5090E9-FC2E-7740-9140-9C7F240B5063}" dt="2021-12-17T01:59:52.768" v="352" actId="27636"/>
        <pc:sldMkLst>
          <pc:docMk/>
          <pc:sldMk cId="2384224855" sldId="477"/>
        </pc:sldMkLst>
        <pc:spChg chg="mod">
          <ac:chgData name="Srivastava, Aman" userId="0aa9b596-cbdc-4164-9e76-70b4ace7295c" providerId="ADAL" clId="{6E5090E9-FC2E-7740-9140-9C7F240B5063}" dt="2021-12-17T01:59:52.768" v="352" actId="27636"/>
          <ac:spMkLst>
            <pc:docMk/>
            <pc:sldMk cId="2384224855" sldId="477"/>
            <ac:spMk id="28" creationId="{193BD9BD-D828-5B49-9DE5-FE09B8063598}"/>
          </ac:spMkLst>
        </pc:spChg>
      </pc:sldChg>
      <pc:sldChg chg="del">
        <pc:chgData name="Srivastava, Aman" userId="0aa9b596-cbdc-4164-9e76-70b4ace7295c" providerId="ADAL" clId="{6E5090E9-FC2E-7740-9140-9C7F240B5063}" dt="2021-12-17T00:57:06.445" v="104" actId="2696"/>
        <pc:sldMkLst>
          <pc:docMk/>
          <pc:sldMk cId="3528314540" sldId="484"/>
        </pc:sldMkLst>
      </pc:sldChg>
      <pc:sldChg chg="del">
        <pc:chgData name="Srivastava, Aman" userId="0aa9b596-cbdc-4164-9e76-70b4ace7295c" providerId="ADAL" clId="{6E5090E9-FC2E-7740-9140-9C7F240B5063}" dt="2021-12-17T00:57:06.822" v="105" actId="2696"/>
        <pc:sldMkLst>
          <pc:docMk/>
          <pc:sldMk cId="678652178" sldId="485"/>
        </pc:sldMkLst>
      </pc:sldChg>
      <pc:sldChg chg="modSp mod ord">
        <pc:chgData name="Srivastava, Aman" userId="0aa9b596-cbdc-4164-9e76-70b4ace7295c" providerId="ADAL" clId="{6E5090E9-FC2E-7740-9140-9C7F240B5063}" dt="2021-12-17T02:01:38.305" v="400" actId="20577"/>
        <pc:sldMkLst>
          <pc:docMk/>
          <pc:sldMk cId="781152648" sldId="486"/>
        </pc:sldMkLst>
        <pc:spChg chg="mod">
          <ac:chgData name="Srivastava, Aman" userId="0aa9b596-cbdc-4164-9e76-70b4ace7295c" providerId="ADAL" clId="{6E5090E9-FC2E-7740-9140-9C7F240B5063}" dt="2021-12-17T02:01:38.305" v="400" actId="20577"/>
          <ac:spMkLst>
            <pc:docMk/>
            <pc:sldMk cId="781152648" sldId="486"/>
            <ac:spMk id="28" creationId="{193BD9BD-D828-5B49-9DE5-FE09B8063598}"/>
          </ac:spMkLst>
        </pc:spChg>
      </pc:sldChg>
      <pc:sldChg chg="addSp delSp modSp add mod ord">
        <pc:chgData name="Srivastava, Aman" userId="0aa9b596-cbdc-4164-9e76-70b4ace7295c" providerId="ADAL" clId="{6E5090E9-FC2E-7740-9140-9C7F240B5063}" dt="2021-12-17T01:17:50.496" v="198" actId="14100"/>
        <pc:sldMkLst>
          <pc:docMk/>
          <pc:sldMk cId="3799025550" sldId="487"/>
        </pc:sldMkLst>
        <pc:spChg chg="del">
          <ac:chgData name="Srivastava, Aman" userId="0aa9b596-cbdc-4164-9e76-70b4ace7295c" providerId="ADAL" clId="{6E5090E9-FC2E-7740-9140-9C7F240B5063}" dt="2021-12-17T00:58:17.822" v="179" actId="478"/>
          <ac:spMkLst>
            <pc:docMk/>
            <pc:sldMk cId="3799025550" sldId="487"/>
            <ac:spMk id="2" creationId="{CBB8F5D2-0657-45F6-B024-F7C6FEE6A2B9}"/>
          </ac:spMkLst>
        </pc:spChg>
        <pc:spChg chg="add del mod">
          <ac:chgData name="Srivastava, Aman" userId="0aa9b596-cbdc-4164-9e76-70b4ace7295c" providerId="ADAL" clId="{6E5090E9-FC2E-7740-9140-9C7F240B5063}" dt="2021-12-17T00:58:21.877" v="180" actId="478"/>
          <ac:spMkLst>
            <pc:docMk/>
            <pc:sldMk cId="3799025550" sldId="487"/>
            <ac:spMk id="4" creationId="{B9C6193F-7CD4-5048-BDC3-41FAA46234EA}"/>
          </ac:spMkLst>
        </pc:spChg>
        <pc:spChg chg="mod">
          <ac:chgData name="Srivastava, Aman" userId="0aa9b596-cbdc-4164-9e76-70b4ace7295c" providerId="ADAL" clId="{6E5090E9-FC2E-7740-9140-9C7F240B5063}" dt="2021-12-17T00:58:08.483" v="176" actId="20577"/>
          <ac:spMkLst>
            <pc:docMk/>
            <pc:sldMk cId="3799025550" sldId="487"/>
            <ac:spMk id="25" creationId="{DC317746-B026-554E-B578-1E435F9CDC46}"/>
          </ac:spMkLst>
        </pc:spChg>
        <pc:picChg chg="del">
          <ac:chgData name="Srivastava, Aman" userId="0aa9b596-cbdc-4164-9e76-70b4ace7295c" providerId="ADAL" clId="{6E5090E9-FC2E-7740-9140-9C7F240B5063}" dt="2021-12-17T00:58:11.430" v="177" actId="478"/>
          <ac:picMkLst>
            <pc:docMk/>
            <pc:sldMk cId="3799025550" sldId="487"/>
            <ac:picMk id="5" creationId="{902FD04D-B752-4A5E-AD38-27BC7BA87CE4}"/>
          </ac:picMkLst>
        </pc:picChg>
        <pc:picChg chg="add mod">
          <ac:chgData name="Srivastava, Aman" userId="0aa9b596-cbdc-4164-9e76-70b4ace7295c" providerId="ADAL" clId="{6E5090E9-FC2E-7740-9140-9C7F240B5063}" dt="2021-12-17T01:17:50.496" v="198" actId="14100"/>
          <ac:picMkLst>
            <pc:docMk/>
            <pc:sldMk cId="3799025550" sldId="487"/>
            <ac:picMk id="6" creationId="{93CD9248-6C28-5F49-9F84-DA7BA23E5433}"/>
          </ac:picMkLst>
        </pc:picChg>
        <pc:picChg chg="del">
          <ac:chgData name="Srivastava, Aman" userId="0aa9b596-cbdc-4164-9e76-70b4ace7295c" providerId="ADAL" clId="{6E5090E9-FC2E-7740-9140-9C7F240B5063}" dt="2021-12-17T00:58:12.769" v="178" actId="478"/>
          <ac:picMkLst>
            <pc:docMk/>
            <pc:sldMk cId="3799025550" sldId="487"/>
            <ac:picMk id="7" creationId="{A2775C3B-3C7E-458A-8F51-529B971AD2ED}"/>
          </ac:picMkLst>
        </pc:picChg>
      </pc:sldChg>
      <pc:sldChg chg="addSp delSp modSp add mod ord">
        <pc:chgData name="Srivastava, Aman" userId="0aa9b596-cbdc-4164-9e76-70b4ace7295c" providerId="ADAL" clId="{6E5090E9-FC2E-7740-9140-9C7F240B5063}" dt="2021-12-17T01:29:33.776" v="230" actId="27636"/>
        <pc:sldMkLst>
          <pc:docMk/>
          <pc:sldMk cId="854002581" sldId="490"/>
        </pc:sldMkLst>
        <pc:spChg chg="mod">
          <ac:chgData name="Srivastava, Aman" userId="0aa9b596-cbdc-4164-9e76-70b4ace7295c" providerId="ADAL" clId="{6E5090E9-FC2E-7740-9140-9C7F240B5063}" dt="2021-12-17T01:29:33.776" v="230" actId="27636"/>
          <ac:spMkLst>
            <pc:docMk/>
            <pc:sldMk cId="854002581" sldId="490"/>
            <ac:spMk id="28" creationId="{193BD9BD-D828-5B49-9DE5-FE09B8063598}"/>
          </ac:spMkLst>
        </pc:spChg>
        <pc:picChg chg="add mod">
          <ac:chgData name="Srivastava, Aman" userId="0aa9b596-cbdc-4164-9e76-70b4ace7295c" providerId="ADAL" clId="{6E5090E9-FC2E-7740-9140-9C7F240B5063}" dt="2021-12-17T01:25:51.943" v="225" actId="1076"/>
          <ac:picMkLst>
            <pc:docMk/>
            <pc:sldMk cId="854002581" sldId="490"/>
            <ac:picMk id="2" creationId="{E5DA6181-CEB7-D24F-888B-6FF2CB075B60}"/>
          </ac:picMkLst>
        </pc:picChg>
        <pc:picChg chg="del">
          <ac:chgData name="Srivastava, Aman" userId="0aa9b596-cbdc-4164-9e76-70b4ace7295c" providerId="ADAL" clId="{6E5090E9-FC2E-7740-9140-9C7F240B5063}" dt="2021-12-17T01:25:45.506" v="222" actId="478"/>
          <ac:picMkLst>
            <pc:docMk/>
            <pc:sldMk cId="854002581" sldId="490"/>
            <ac:picMk id="4" creationId="{A72F7071-F2EB-4DC5-8228-8C057817D55A}"/>
          </ac:picMkLst>
        </pc:picChg>
      </pc:sldChg>
      <pc:sldChg chg="addSp delSp modSp add mod">
        <pc:chgData name="Srivastava, Aman" userId="0aa9b596-cbdc-4164-9e76-70b4ace7295c" providerId="ADAL" clId="{6E5090E9-FC2E-7740-9140-9C7F240B5063}" dt="2021-12-17T01:22:17.484" v="220" actId="1076"/>
        <pc:sldMkLst>
          <pc:docMk/>
          <pc:sldMk cId="1046692382" sldId="491"/>
        </pc:sldMkLst>
        <pc:spChg chg="mod">
          <ac:chgData name="Srivastava, Aman" userId="0aa9b596-cbdc-4164-9e76-70b4ace7295c" providerId="ADAL" clId="{6E5090E9-FC2E-7740-9140-9C7F240B5063}" dt="2021-12-17T01:19:53.089" v="217" actId="27636"/>
          <ac:spMkLst>
            <pc:docMk/>
            <pc:sldMk cId="1046692382" sldId="491"/>
            <ac:spMk id="28" creationId="{193BD9BD-D828-5B49-9DE5-FE09B8063598}"/>
          </ac:spMkLst>
        </pc:spChg>
        <pc:picChg chg="add mod">
          <ac:chgData name="Srivastava, Aman" userId="0aa9b596-cbdc-4164-9e76-70b4ace7295c" providerId="ADAL" clId="{6E5090E9-FC2E-7740-9140-9C7F240B5063}" dt="2021-12-17T01:22:17.484" v="220" actId="1076"/>
          <ac:picMkLst>
            <pc:docMk/>
            <pc:sldMk cId="1046692382" sldId="491"/>
            <ac:picMk id="2" creationId="{52447A6B-3B8D-8A47-B4AA-7ABD708FD040}"/>
          </ac:picMkLst>
        </pc:picChg>
        <pc:picChg chg="del">
          <ac:chgData name="Srivastava, Aman" userId="0aa9b596-cbdc-4164-9e76-70b4ace7295c" providerId="ADAL" clId="{6E5090E9-FC2E-7740-9140-9C7F240B5063}" dt="2021-12-17T01:18:05.333" v="200" actId="478"/>
          <ac:picMkLst>
            <pc:docMk/>
            <pc:sldMk cId="1046692382" sldId="491"/>
            <ac:picMk id="4" creationId="{A72F7071-F2EB-4DC5-8228-8C057817D55A}"/>
          </ac:picMkLst>
        </pc:picChg>
      </pc:sldChg>
      <pc:sldChg chg="addSp delSp modSp add mod">
        <pc:chgData name="Srivastava, Aman" userId="0aa9b596-cbdc-4164-9e76-70b4ace7295c" providerId="ADAL" clId="{6E5090E9-FC2E-7740-9140-9C7F240B5063}" dt="2021-12-17T01:33:18.188" v="313" actId="14100"/>
        <pc:sldMkLst>
          <pc:docMk/>
          <pc:sldMk cId="2564796791" sldId="492"/>
        </pc:sldMkLst>
        <pc:spChg chg="mod">
          <ac:chgData name="Srivastava, Aman" userId="0aa9b596-cbdc-4164-9e76-70b4ace7295c" providerId="ADAL" clId="{6E5090E9-FC2E-7740-9140-9C7F240B5063}" dt="2021-12-17T01:31:13.978" v="294" actId="108"/>
          <ac:spMkLst>
            <pc:docMk/>
            <pc:sldMk cId="2564796791" sldId="492"/>
            <ac:spMk id="28" creationId="{193BD9BD-D828-5B49-9DE5-FE09B8063598}"/>
          </ac:spMkLst>
        </pc:spChg>
        <pc:picChg chg="del">
          <ac:chgData name="Srivastava, Aman" userId="0aa9b596-cbdc-4164-9e76-70b4ace7295c" providerId="ADAL" clId="{6E5090E9-FC2E-7740-9140-9C7F240B5063}" dt="2021-12-17T01:32:00.225" v="309" actId="478"/>
          <ac:picMkLst>
            <pc:docMk/>
            <pc:sldMk cId="2564796791" sldId="492"/>
            <ac:picMk id="2" creationId="{52447A6B-3B8D-8A47-B4AA-7ABD708FD040}"/>
          </ac:picMkLst>
        </pc:picChg>
        <pc:picChg chg="add mod">
          <ac:chgData name="Srivastava, Aman" userId="0aa9b596-cbdc-4164-9e76-70b4ace7295c" providerId="ADAL" clId="{6E5090E9-FC2E-7740-9140-9C7F240B5063}" dt="2021-12-17T01:33:18.188" v="313" actId="14100"/>
          <ac:picMkLst>
            <pc:docMk/>
            <pc:sldMk cId="2564796791" sldId="492"/>
            <ac:picMk id="3" creationId="{48596621-57CE-C843-9A51-3E58036B62A6}"/>
          </ac:picMkLst>
        </pc:picChg>
      </pc:sldChg>
      <pc:sldChg chg="addSp delSp modSp add mod replId">
        <pc:chgData name="Srivastava, Aman" userId="0aa9b596-cbdc-4164-9e76-70b4ace7295c" providerId="ADAL" clId="{6E5090E9-FC2E-7740-9140-9C7F240B5063}" dt="2021-12-17T01:34:48.760" v="316" actId="1076"/>
        <pc:sldMkLst>
          <pc:docMk/>
          <pc:sldMk cId="831607205" sldId="493"/>
        </pc:sldMkLst>
        <pc:spChg chg="mod">
          <ac:chgData name="Srivastava, Aman" userId="0aa9b596-cbdc-4164-9e76-70b4ace7295c" providerId="ADAL" clId="{6E5090E9-FC2E-7740-9140-9C7F240B5063}" dt="2021-12-17T01:30:30.211" v="291" actId="20577"/>
          <ac:spMkLst>
            <pc:docMk/>
            <pc:sldMk cId="831607205" sldId="493"/>
            <ac:spMk id="28" creationId="{193BD9BD-D828-5B49-9DE5-FE09B8063598}"/>
          </ac:spMkLst>
        </pc:spChg>
        <pc:picChg chg="del">
          <ac:chgData name="Srivastava, Aman" userId="0aa9b596-cbdc-4164-9e76-70b4ace7295c" providerId="ADAL" clId="{6E5090E9-FC2E-7740-9140-9C7F240B5063}" dt="2021-12-17T01:30:54.655" v="292" actId="478"/>
          <ac:picMkLst>
            <pc:docMk/>
            <pc:sldMk cId="831607205" sldId="493"/>
            <ac:picMk id="2" creationId="{E5DA6181-CEB7-D24F-888B-6FF2CB075B60}"/>
          </ac:picMkLst>
        </pc:picChg>
        <pc:picChg chg="add mod">
          <ac:chgData name="Srivastava, Aman" userId="0aa9b596-cbdc-4164-9e76-70b4ace7295c" providerId="ADAL" clId="{6E5090E9-FC2E-7740-9140-9C7F240B5063}" dt="2021-12-17T01:34:48.760" v="316" actId="1076"/>
          <ac:picMkLst>
            <pc:docMk/>
            <pc:sldMk cId="831607205" sldId="493"/>
            <ac:picMk id="3" creationId="{ED2E476F-6FB1-C249-A8AD-1E2B5551C40B}"/>
          </ac:picMkLst>
        </pc:picChg>
      </pc:sldChg>
      <pc:sldChg chg="addSp delSp modSp add mod replId">
        <pc:chgData name="Srivastava, Aman" userId="0aa9b596-cbdc-4164-9e76-70b4ace7295c" providerId="ADAL" clId="{6E5090E9-FC2E-7740-9140-9C7F240B5063}" dt="2021-12-17T01:54:55.214" v="325" actId="14100"/>
        <pc:sldMkLst>
          <pc:docMk/>
          <pc:sldMk cId="3009259293" sldId="494"/>
        </pc:sldMkLst>
        <pc:spChg chg="mod">
          <ac:chgData name="Srivastava, Aman" userId="0aa9b596-cbdc-4164-9e76-70b4ace7295c" providerId="ADAL" clId="{6E5090E9-FC2E-7740-9140-9C7F240B5063}" dt="2021-12-17T01:31:52.477" v="307" actId="14100"/>
          <ac:spMkLst>
            <pc:docMk/>
            <pc:sldMk cId="3009259293" sldId="494"/>
            <ac:spMk id="25" creationId="{DC317746-B026-554E-B578-1E435F9CDC46}"/>
          </ac:spMkLst>
        </pc:spChg>
        <pc:picChg chg="add mod">
          <ac:chgData name="Srivastava, Aman" userId="0aa9b596-cbdc-4164-9e76-70b4ace7295c" providerId="ADAL" clId="{6E5090E9-FC2E-7740-9140-9C7F240B5063}" dt="2021-12-17T01:54:55.214" v="325" actId="14100"/>
          <ac:picMkLst>
            <pc:docMk/>
            <pc:sldMk cId="3009259293" sldId="494"/>
            <ac:picMk id="2" creationId="{EDF6CD5D-FC75-BA47-A816-DBF6794975EB}"/>
          </ac:picMkLst>
        </pc:picChg>
        <pc:picChg chg="del">
          <ac:chgData name="Srivastava, Aman" userId="0aa9b596-cbdc-4164-9e76-70b4ace7295c" providerId="ADAL" clId="{6E5090E9-FC2E-7740-9140-9C7F240B5063}" dt="2021-12-17T01:31:55.132" v="308" actId="478"/>
          <ac:picMkLst>
            <pc:docMk/>
            <pc:sldMk cId="3009259293" sldId="494"/>
            <ac:picMk id="6" creationId="{93CD9248-6C28-5F49-9F84-DA7BA23E5433}"/>
          </ac:picMkLst>
        </pc:picChg>
      </pc:sldChg>
      <pc:sldChg chg="modSp mod">
        <pc:chgData name="Srivastava, Aman" userId="0aa9b596-cbdc-4164-9e76-70b4ace7295c" providerId="ADAL" clId="{6E5090E9-FC2E-7740-9140-9C7F240B5063}" dt="2021-12-17T02:00:03.419" v="360" actId="20577"/>
        <pc:sldMkLst>
          <pc:docMk/>
          <pc:sldMk cId="1453286073" sldId="507"/>
        </pc:sldMkLst>
        <pc:spChg chg="mod">
          <ac:chgData name="Srivastava, Aman" userId="0aa9b596-cbdc-4164-9e76-70b4ace7295c" providerId="ADAL" clId="{6E5090E9-FC2E-7740-9140-9C7F240B5063}" dt="2021-12-17T02:00:03.419" v="360" actId="20577"/>
          <ac:spMkLst>
            <pc:docMk/>
            <pc:sldMk cId="1453286073" sldId="507"/>
            <ac:spMk id="28" creationId="{193BD9BD-D828-5B49-9DE5-FE09B8063598}"/>
          </ac:spMkLst>
        </pc:spChg>
      </pc:sldChg>
      <pc:sldChg chg="modSp del mod ord">
        <pc:chgData name="Srivastava, Aman" userId="0aa9b596-cbdc-4164-9e76-70b4ace7295c" providerId="ADAL" clId="{6E5090E9-FC2E-7740-9140-9C7F240B5063}" dt="2021-12-17T02:52:24.652" v="631" actId="2696"/>
        <pc:sldMkLst>
          <pc:docMk/>
          <pc:sldMk cId="2663919512" sldId="510"/>
        </pc:sldMkLst>
        <pc:spChg chg="mod">
          <ac:chgData name="Srivastava, Aman" userId="0aa9b596-cbdc-4164-9e76-70b4ace7295c" providerId="ADAL" clId="{6E5090E9-FC2E-7740-9140-9C7F240B5063}" dt="2021-12-17T02:15:16.227" v="472" actId="20577"/>
          <ac:spMkLst>
            <pc:docMk/>
            <pc:sldMk cId="2663919512" sldId="510"/>
            <ac:spMk id="6" creationId="{2FFFCA28-A460-4173-AA6A-CEC4D5BBD453}"/>
          </ac:spMkLst>
        </pc:spChg>
      </pc:sldChg>
      <pc:sldChg chg="add">
        <pc:chgData name="Srivastava, Aman" userId="0aa9b596-cbdc-4164-9e76-70b4ace7295c" providerId="ADAL" clId="{6E5090E9-FC2E-7740-9140-9C7F240B5063}" dt="2021-12-17T02:00:50.686" v="361" actId="2890"/>
        <pc:sldMkLst>
          <pc:docMk/>
          <pc:sldMk cId="2508227123" sldId="511"/>
        </pc:sldMkLst>
      </pc:sldChg>
      <pc:sldChg chg="add">
        <pc:chgData name="Srivastava, Aman" userId="0aa9b596-cbdc-4164-9e76-70b4ace7295c" providerId="ADAL" clId="{6E5090E9-FC2E-7740-9140-9C7F240B5063}" dt="2021-12-17T02:05:30.495" v="401" actId="2890"/>
        <pc:sldMkLst>
          <pc:docMk/>
          <pc:sldMk cId="3814700155" sldId="512"/>
        </pc:sldMkLst>
      </pc:sldChg>
      <pc:sldChg chg="modSp add mod ord">
        <pc:chgData name="Srivastava, Aman" userId="0aa9b596-cbdc-4164-9e76-70b4ace7295c" providerId="ADAL" clId="{6E5090E9-FC2E-7740-9140-9C7F240B5063}" dt="2021-12-17T02:33:32.269" v="499" actId="20577"/>
        <pc:sldMkLst>
          <pc:docMk/>
          <pc:sldMk cId="2538278526" sldId="513"/>
        </pc:sldMkLst>
        <pc:spChg chg="mod">
          <ac:chgData name="Srivastava, Aman" userId="0aa9b596-cbdc-4164-9e76-70b4ace7295c" providerId="ADAL" clId="{6E5090E9-FC2E-7740-9140-9C7F240B5063}" dt="2021-12-17T02:33:32.269" v="499" actId="20577"/>
          <ac:spMkLst>
            <pc:docMk/>
            <pc:sldMk cId="2538278526" sldId="513"/>
            <ac:spMk id="25" creationId="{DC317746-B026-554E-B578-1E435F9CDC46}"/>
          </ac:spMkLst>
        </pc:spChg>
      </pc:sldChg>
      <pc:sldChg chg="modSp add mod ord">
        <pc:chgData name="Srivastava, Aman" userId="0aa9b596-cbdc-4164-9e76-70b4ace7295c" providerId="ADAL" clId="{6E5090E9-FC2E-7740-9140-9C7F240B5063}" dt="2021-12-17T02:52:37.306" v="632" actId="20578"/>
        <pc:sldMkLst>
          <pc:docMk/>
          <pc:sldMk cId="1995727277" sldId="514"/>
        </pc:sldMkLst>
        <pc:spChg chg="mod">
          <ac:chgData name="Srivastava, Aman" userId="0aa9b596-cbdc-4164-9e76-70b4ace7295c" providerId="ADAL" clId="{6E5090E9-FC2E-7740-9140-9C7F240B5063}" dt="2021-12-17T02:14:57.790" v="454" actId="20577"/>
          <ac:spMkLst>
            <pc:docMk/>
            <pc:sldMk cId="1995727277" sldId="514"/>
            <ac:spMk id="6" creationId="{2FFFCA28-A460-4173-AA6A-CEC4D5BBD453}"/>
          </ac:spMkLst>
        </pc:spChg>
      </pc:sldChg>
      <pc:sldChg chg="add">
        <pc:chgData name="Srivastava, Aman" userId="0aa9b596-cbdc-4164-9e76-70b4ace7295c" providerId="ADAL" clId="{6E5090E9-FC2E-7740-9140-9C7F240B5063}" dt="2021-12-17T02:13:59.233" v="407" actId="2890"/>
        <pc:sldMkLst>
          <pc:docMk/>
          <pc:sldMk cId="1812516461" sldId="515"/>
        </pc:sldMkLst>
      </pc:sldChg>
      <pc:sldChg chg="add ord replId">
        <pc:chgData name="Srivastava, Aman" userId="0aa9b596-cbdc-4164-9e76-70b4ace7295c" providerId="ADAL" clId="{6E5090E9-FC2E-7740-9140-9C7F240B5063}" dt="2021-12-17T02:52:54.140" v="633" actId="20578"/>
        <pc:sldMkLst>
          <pc:docMk/>
          <pc:sldMk cId="399947943" sldId="516"/>
        </pc:sldMkLst>
      </pc:sldChg>
      <pc:sldChg chg="addSp delSp modSp add mod ord setBg setFolMasterObjs setClrOvrMap">
        <pc:chgData name="Srivastava, Aman" userId="0aa9b596-cbdc-4164-9e76-70b4ace7295c" providerId="ADAL" clId="{6E5090E9-FC2E-7740-9140-9C7F240B5063}" dt="2021-12-17T02:52:20.197" v="630" actId="20578"/>
        <pc:sldMkLst>
          <pc:docMk/>
          <pc:sldMk cId="3113465772" sldId="521"/>
        </pc:sldMkLst>
        <pc:spChg chg="del mod ord">
          <ac:chgData name="Srivastava, Aman" userId="0aa9b596-cbdc-4164-9e76-70b4ace7295c" providerId="ADAL" clId="{6E5090E9-FC2E-7740-9140-9C7F240B5063}" dt="2021-12-17T02:49:17.102" v="580" actId="478"/>
          <ac:spMkLst>
            <pc:docMk/>
            <pc:sldMk cId="3113465772" sldId="521"/>
            <ac:spMk id="9" creationId="{D326E3ED-3AE0-124E-8D41-2D375CC5B95E}"/>
          </ac:spMkLst>
        </pc:spChg>
        <pc:spChg chg="del mod">
          <ac:chgData name="Srivastava, Aman" userId="0aa9b596-cbdc-4164-9e76-70b4ace7295c" providerId="ADAL" clId="{6E5090E9-FC2E-7740-9140-9C7F240B5063}" dt="2021-12-17T02:49:18.494" v="581" actId="478"/>
          <ac:spMkLst>
            <pc:docMk/>
            <pc:sldMk cId="3113465772" sldId="521"/>
            <ac:spMk id="12" creationId="{E4E271C1-EEC3-E746-AE95-67D47520E51C}"/>
          </ac:spMkLst>
        </pc:spChg>
        <pc:spChg chg="mod">
          <ac:chgData name="Srivastava, Aman" userId="0aa9b596-cbdc-4164-9e76-70b4ace7295c" providerId="ADAL" clId="{6E5090E9-FC2E-7740-9140-9C7F240B5063}" dt="2021-12-17T02:51:59.620" v="629" actId="20577"/>
          <ac:spMkLst>
            <pc:docMk/>
            <pc:sldMk cId="3113465772" sldId="521"/>
            <ac:spMk id="28" creationId="{193BD9BD-D828-5B49-9DE5-FE09B8063598}"/>
          </ac:spMkLst>
        </pc:spChg>
        <pc:spChg chg="add del">
          <ac:chgData name="Srivastava, Aman" userId="0aa9b596-cbdc-4164-9e76-70b4ace7295c" providerId="ADAL" clId="{6E5090E9-FC2E-7740-9140-9C7F240B5063}" dt="2021-12-17T02:49:06.699" v="574" actId="26606"/>
          <ac:spMkLst>
            <pc:docMk/>
            <pc:sldMk cId="3113465772" sldId="521"/>
            <ac:spMk id="33" creationId="{0ED52484-C939-4951-85D6-79046BBC644D}"/>
          </ac:spMkLst>
        </pc:spChg>
        <pc:spChg chg="add del">
          <ac:chgData name="Srivastava, Aman" userId="0aa9b596-cbdc-4164-9e76-70b4ace7295c" providerId="ADAL" clId="{6E5090E9-FC2E-7740-9140-9C7F240B5063}" dt="2021-12-17T02:49:38.440" v="583" actId="26606"/>
          <ac:spMkLst>
            <pc:docMk/>
            <pc:sldMk cId="3113465772" sldId="521"/>
            <ac:spMk id="34" creationId="{C5E6CFF1-2F42-4E10-9A97-F116F46F53FE}"/>
          </ac:spMkLst>
        </pc:spChg>
        <pc:spChg chg="add del">
          <ac:chgData name="Srivastava, Aman" userId="0aa9b596-cbdc-4164-9e76-70b4ace7295c" providerId="ADAL" clId="{6E5090E9-FC2E-7740-9140-9C7F240B5063}" dt="2021-12-17T02:49:06.699" v="574" actId="26606"/>
          <ac:spMkLst>
            <pc:docMk/>
            <pc:sldMk cId="3113465772" sldId="521"/>
            <ac:spMk id="35" creationId="{123AC743-1CAC-4594-8F81-8E5C1E45BA7B}"/>
          </ac:spMkLst>
        </pc:spChg>
        <pc:spChg chg="add del">
          <ac:chgData name="Srivastava, Aman" userId="0aa9b596-cbdc-4164-9e76-70b4ace7295c" providerId="ADAL" clId="{6E5090E9-FC2E-7740-9140-9C7F240B5063}" dt="2021-12-17T02:49:06.699" v="574" actId="26606"/>
          <ac:spMkLst>
            <pc:docMk/>
            <pc:sldMk cId="3113465772" sldId="521"/>
            <ac:spMk id="37" creationId="{3DF8EA8C-4EAB-49EE-BBAB-78BE910D2232}"/>
          </ac:spMkLst>
        </pc:spChg>
        <pc:spChg chg="add">
          <ac:chgData name="Srivastava, Aman" userId="0aa9b596-cbdc-4164-9e76-70b4ace7295c" providerId="ADAL" clId="{6E5090E9-FC2E-7740-9140-9C7F240B5063}" dt="2021-12-17T02:49:38.462" v="584" actId="26606"/>
          <ac:spMkLst>
            <pc:docMk/>
            <pc:sldMk cId="3113465772" sldId="521"/>
            <ac:spMk id="38" creationId="{2E442304-DDBD-4F7B-8017-36BCC863FB40}"/>
          </ac:spMkLst>
        </pc:spChg>
        <pc:spChg chg="add del">
          <ac:chgData name="Srivastava, Aman" userId="0aa9b596-cbdc-4164-9e76-70b4ace7295c" providerId="ADAL" clId="{6E5090E9-FC2E-7740-9140-9C7F240B5063}" dt="2021-12-17T02:49:06.699" v="574" actId="26606"/>
          <ac:spMkLst>
            <pc:docMk/>
            <pc:sldMk cId="3113465772" sldId="521"/>
            <ac:spMk id="39" creationId="{9973AF05-1CBD-4B57-BB0F-EAEF9F8FB679}"/>
          </ac:spMkLst>
        </pc:spChg>
        <pc:spChg chg="add">
          <ac:chgData name="Srivastava, Aman" userId="0aa9b596-cbdc-4164-9e76-70b4ace7295c" providerId="ADAL" clId="{6E5090E9-FC2E-7740-9140-9C7F240B5063}" dt="2021-12-17T02:49:38.462" v="584" actId="26606"/>
          <ac:spMkLst>
            <pc:docMk/>
            <pc:sldMk cId="3113465772" sldId="521"/>
            <ac:spMk id="40" creationId="{5E107275-3853-46FD-A241-DE4355A42675}"/>
          </ac:spMkLst>
        </pc:spChg>
        <pc:graphicFrameChg chg="add del mod modGraphic">
          <ac:chgData name="Srivastava, Aman" userId="0aa9b596-cbdc-4164-9e76-70b4ace7295c" providerId="ADAL" clId="{6E5090E9-FC2E-7740-9140-9C7F240B5063}" dt="2021-12-17T02:49:58.982" v="592" actId="20577"/>
          <ac:graphicFrameMkLst>
            <pc:docMk/>
            <pc:sldMk cId="3113465772" sldId="521"/>
            <ac:graphicFrameMk id="2" creationId="{8766216B-797D-3E4D-9F9C-CC67820D31EF}"/>
          </ac:graphicFrameMkLst>
        </pc:graphicFrameChg>
        <pc:picChg chg="del">
          <ac:chgData name="Srivastava, Aman" userId="0aa9b596-cbdc-4164-9e76-70b4ace7295c" providerId="ADAL" clId="{6E5090E9-FC2E-7740-9140-9C7F240B5063}" dt="2021-12-17T02:42:45.623" v="501" actId="478"/>
          <ac:picMkLst>
            <pc:docMk/>
            <pc:sldMk cId="3113465772" sldId="521"/>
            <ac:picMk id="4" creationId="{A72F7071-F2EB-4DC5-8228-8C057817D55A}"/>
          </ac:picMkLst>
        </pc:picChg>
        <pc:picChg chg="del mod">
          <ac:chgData name="Srivastava, Aman" userId="0aa9b596-cbdc-4164-9e76-70b4ace7295c" providerId="ADAL" clId="{6E5090E9-FC2E-7740-9140-9C7F240B5063}" dt="2021-12-17T02:49:15.736" v="579" actId="478"/>
          <ac:picMkLst>
            <pc:docMk/>
            <pc:sldMk cId="3113465772" sldId="521"/>
            <ac:picMk id="7" creationId="{6FCF2650-9731-DF4C-BC3C-F8CE3B6D1C40}"/>
          </ac:picMkLst>
        </pc:picChg>
        <pc:picChg chg="del mod ord">
          <ac:chgData name="Srivastava, Aman" userId="0aa9b596-cbdc-4164-9e76-70b4ace7295c" providerId="ADAL" clId="{6E5090E9-FC2E-7740-9140-9C7F240B5063}" dt="2021-12-17T02:49:17.102" v="580" actId="478"/>
          <ac:picMkLst>
            <pc:docMk/>
            <pc:sldMk cId="3113465772" sldId="521"/>
            <ac:picMk id="8" creationId="{95154E85-0153-854C-A571-FD9E782EF2D5}"/>
          </ac:picMkLst>
        </pc:picChg>
        <pc:picChg chg="del mod">
          <ac:chgData name="Srivastava, Aman" userId="0aa9b596-cbdc-4164-9e76-70b4ace7295c" providerId="ADAL" clId="{6E5090E9-FC2E-7740-9140-9C7F240B5063}" dt="2021-12-17T02:49:08.409" v="575" actId="478"/>
          <ac:picMkLst>
            <pc:docMk/>
            <pc:sldMk cId="3113465772" sldId="521"/>
            <ac:picMk id="10" creationId="{56A5C236-F0F6-824B-AA95-AFC56B1E8DA1}"/>
          </ac:picMkLst>
        </pc:picChg>
        <pc:picChg chg="del mod">
          <ac:chgData name="Srivastava, Aman" userId="0aa9b596-cbdc-4164-9e76-70b4ace7295c" providerId="ADAL" clId="{6E5090E9-FC2E-7740-9140-9C7F240B5063}" dt="2021-12-17T02:49:18.494" v="581" actId="478"/>
          <ac:picMkLst>
            <pc:docMk/>
            <pc:sldMk cId="3113465772" sldId="521"/>
            <ac:picMk id="11" creationId="{65AAA3D2-377D-D74B-A4EE-DBA07BABEE15}"/>
          </ac:picMkLst>
        </pc:picChg>
        <pc:picChg chg="add del">
          <ac:chgData name="Srivastava, Aman" userId="0aa9b596-cbdc-4164-9e76-70b4ace7295c" providerId="ADAL" clId="{6E5090E9-FC2E-7740-9140-9C7F240B5063}" dt="2021-12-17T02:49:38.440" v="583" actId="26606"/>
          <ac:picMkLst>
            <pc:docMk/>
            <pc:sldMk cId="3113465772" sldId="521"/>
            <ac:picMk id="30" creationId="{176E04BF-133B-45C8-9192-B93D0CF7D7B3}"/>
          </ac:picMkLst>
        </pc:picChg>
        <pc:cxnChg chg="add del">
          <ac:chgData name="Srivastava, Aman" userId="0aa9b596-cbdc-4164-9e76-70b4ace7295c" providerId="ADAL" clId="{6E5090E9-FC2E-7740-9140-9C7F240B5063}" dt="2021-12-17T02:49:38.440" v="583" actId="26606"/>
          <ac:cxnSpMkLst>
            <pc:docMk/>
            <pc:sldMk cId="3113465772" sldId="521"/>
            <ac:cxnSpMk id="36" creationId="{67182200-4859-4C8D-BCBB-55B245C28BA3}"/>
          </ac:cxnSpMkLst>
        </pc:cxnChg>
      </pc:sldChg>
      <pc:sldChg chg="add ord replId">
        <pc:chgData name="Srivastava, Aman" userId="0aa9b596-cbdc-4164-9e76-70b4ace7295c" providerId="ADAL" clId="{6E5090E9-FC2E-7740-9140-9C7F240B5063}" dt="2021-12-17T02:50:19.875" v="594" actId="20578"/>
        <pc:sldMkLst>
          <pc:docMk/>
          <pc:sldMk cId="2610757430" sldId="522"/>
        </pc:sldMkLst>
      </pc:sldChg>
      <pc:sldChg chg="modSp add mod">
        <pc:chgData name="Srivastava, Aman" userId="0aa9b596-cbdc-4164-9e76-70b4ace7295c" providerId="ADAL" clId="{6E5090E9-FC2E-7740-9140-9C7F240B5063}" dt="2021-12-17T02:51:53.574" v="622" actId="20577"/>
        <pc:sldMkLst>
          <pc:docMk/>
          <pc:sldMk cId="2468305395" sldId="527"/>
        </pc:sldMkLst>
        <pc:spChg chg="mod">
          <ac:chgData name="Srivastava, Aman" userId="0aa9b596-cbdc-4164-9e76-70b4ace7295c" providerId="ADAL" clId="{6E5090E9-FC2E-7740-9140-9C7F240B5063}" dt="2021-12-17T02:50:49.984" v="616" actId="20577"/>
          <ac:spMkLst>
            <pc:docMk/>
            <pc:sldMk cId="2468305395" sldId="527"/>
            <ac:spMk id="28" creationId="{193BD9BD-D828-5B49-9DE5-FE09B8063598}"/>
          </ac:spMkLst>
        </pc:spChg>
        <pc:graphicFrameChg chg="mod">
          <ac:chgData name="Srivastava, Aman" userId="0aa9b596-cbdc-4164-9e76-70b4ace7295c" providerId="ADAL" clId="{6E5090E9-FC2E-7740-9140-9C7F240B5063}" dt="2021-12-17T02:51:53.574" v="622" actId="20577"/>
          <ac:graphicFrameMkLst>
            <pc:docMk/>
            <pc:sldMk cId="2468305395" sldId="527"/>
            <ac:graphicFrameMk id="2" creationId="{8766216B-797D-3E4D-9F9C-CC67820D31EF}"/>
          </ac:graphicFrameMkLst>
        </pc:graphicFrameChg>
      </pc:sldChg>
      <pc:sldChg chg="add del">
        <pc:chgData name="Srivastava, Aman" userId="0aa9b596-cbdc-4164-9e76-70b4ace7295c" providerId="ADAL" clId="{6E5090E9-FC2E-7740-9140-9C7F240B5063}" dt="2021-12-17T02:56:59.179" v="635" actId="2890"/>
        <pc:sldMkLst>
          <pc:docMk/>
          <pc:sldMk cId="3732342507" sldId="528"/>
        </pc:sldMkLst>
      </pc:sldChg>
      <pc:sldChg chg="addSp delSp add mod ord">
        <pc:chgData name="Srivastava, Aman" userId="0aa9b596-cbdc-4164-9e76-70b4ace7295c" providerId="ADAL" clId="{6E5090E9-FC2E-7740-9140-9C7F240B5063}" dt="2021-12-17T02:59:21.741" v="641" actId="20578"/>
        <pc:sldMkLst>
          <pc:docMk/>
          <pc:sldMk cId="4032447251" sldId="528"/>
        </pc:sldMkLst>
        <pc:spChg chg="del">
          <ac:chgData name="Srivastava, Aman" userId="0aa9b596-cbdc-4164-9e76-70b4ace7295c" providerId="ADAL" clId="{6E5090E9-FC2E-7740-9140-9C7F240B5063}" dt="2021-12-17T02:57:11.332" v="639" actId="478"/>
          <ac:spMkLst>
            <pc:docMk/>
            <pc:sldMk cId="4032447251" sldId="528"/>
            <ac:spMk id="9" creationId="{D326E3ED-3AE0-124E-8D41-2D375CC5B95E}"/>
          </ac:spMkLst>
        </pc:spChg>
        <pc:spChg chg="del">
          <ac:chgData name="Srivastava, Aman" userId="0aa9b596-cbdc-4164-9e76-70b4ace7295c" providerId="ADAL" clId="{6E5090E9-FC2E-7740-9140-9C7F240B5063}" dt="2021-12-17T02:57:09.178" v="638" actId="478"/>
          <ac:spMkLst>
            <pc:docMk/>
            <pc:sldMk cId="4032447251" sldId="528"/>
            <ac:spMk id="12" creationId="{E4E271C1-EEC3-E746-AE95-67D47520E51C}"/>
          </ac:spMkLst>
        </pc:spChg>
        <pc:picChg chg="del">
          <ac:chgData name="Srivastava, Aman" userId="0aa9b596-cbdc-4164-9e76-70b4ace7295c" providerId="ADAL" clId="{6E5090E9-FC2E-7740-9140-9C7F240B5063}" dt="2021-12-17T02:57:05.480" v="637" actId="478"/>
          <ac:picMkLst>
            <pc:docMk/>
            <pc:sldMk cId="4032447251" sldId="528"/>
            <ac:picMk id="4" creationId="{A72F7071-F2EB-4DC5-8228-8C057817D55A}"/>
          </ac:picMkLst>
        </pc:picChg>
        <pc:picChg chg="del">
          <ac:chgData name="Srivastava, Aman" userId="0aa9b596-cbdc-4164-9e76-70b4ace7295c" providerId="ADAL" clId="{6E5090E9-FC2E-7740-9140-9C7F240B5063}" dt="2021-12-17T02:57:11.332" v="639" actId="478"/>
          <ac:picMkLst>
            <pc:docMk/>
            <pc:sldMk cId="4032447251" sldId="528"/>
            <ac:picMk id="7" creationId="{6FCF2650-9731-DF4C-BC3C-F8CE3B6D1C40}"/>
          </ac:picMkLst>
        </pc:picChg>
        <pc:picChg chg="del">
          <ac:chgData name="Srivastava, Aman" userId="0aa9b596-cbdc-4164-9e76-70b4ace7295c" providerId="ADAL" clId="{6E5090E9-FC2E-7740-9140-9C7F240B5063}" dt="2021-12-17T02:57:11.332" v="639" actId="478"/>
          <ac:picMkLst>
            <pc:docMk/>
            <pc:sldMk cId="4032447251" sldId="528"/>
            <ac:picMk id="8" creationId="{95154E85-0153-854C-A571-FD9E782EF2D5}"/>
          </ac:picMkLst>
        </pc:picChg>
        <pc:picChg chg="del">
          <ac:chgData name="Srivastava, Aman" userId="0aa9b596-cbdc-4164-9e76-70b4ace7295c" providerId="ADAL" clId="{6E5090E9-FC2E-7740-9140-9C7F240B5063}" dt="2021-12-17T02:57:09.178" v="638" actId="478"/>
          <ac:picMkLst>
            <pc:docMk/>
            <pc:sldMk cId="4032447251" sldId="528"/>
            <ac:picMk id="10" creationId="{56A5C236-F0F6-824B-AA95-AFC56B1E8DA1}"/>
          </ac:picMkLst>
        </pc:picChg>
        <pc:picChg chg="del">
          <ac:chgData name="Srivastava, Aman" userId="0aa9b596-cbdc-4164-9e76-70b4ace7295c" providerId="ADAL" clId="{6E5090E9-FC2E-7740-9140-9C7F240B5063}" dt="2021-12-17T02:57:09.178" v="638" actId="478"/>
          <ac:picMkLst>
            <pc:docMk/>
            <pc:sldMk cId="4032447251" sldId="528"/>
            <ac:picMk id="11" creationId="{65AAA3D2-377D-D74B-A4EE-DBA07BABEE15}"/>
          </ac:picMkLst>
        </pc:picChg>
        <pc:picChg chg="add">
          <ac:chgData name="Srivastava, Aman" userId="0aa9b596-cbdc-4164-9e76-70b4ace7295c" providerId="ADAL" clId="{6E5090E9-FC2E-7740-9140-9C7F240B5063}" dt="2021-12-17T02:58:48.487" v="640"/>
          <ac:picMkLst>
            <pc:docMk/>
            <pc:sldMk cId="4032447251" sldId="528"/>
            <ac:picMk id="1026" creationId="{7CCAD4DB-4E6F-C340-94EF-5F8251651E26}"/>
          </ac:picMkLst>
        </pc:picChg>
      </pc:sldChg>
    </pc:docChg>
  </pc:docChgLst>
  <pc:docChgLst>
    <pc:chgData name="Mithull Singh Sujit Singh" userId="S::singh792@purdue.edu::bf0a5c58-ece3-42d2-b0db-5d60fffa7438" providerId="AD" clId="Web-{13429050-5813-46F7-B209-D3664E35671F}"/>
    <pc:docChg chg="modSld">
      <pc:chgData name="Mithull Singh Sujit Singh" userId="S::singh792@purdue.edu::bf0a5c58-ece3-42d2-b0db-5d60fffa7438" providerId="AD" clId="Web-{13429050-5813-46F7-B209-D3664E35671F}" dt="2021-12-17T04:00:58.749" v="27" actId="20577"/>
      <pc:docMkLst>
        <pc:docMk/>
      </pc:docMkLst>
      <pc:sldChg chg="modSp">
        <pc:chgData name="Mithull Singh Sujit Singh" userId="S::singh792@purdue.edu::bf0a5c58-ece3-42d2-b0db-5d60fffa7438" providerId="AD" clId="Web-{13429050-5813-46F7-B209-D3664E35671F}" dt="2021-12-17T03:59:57.500" v="13" actId="20577"/>
        <pc:sldMkLst>
          <pc:docMk/>
          <pc:sldMk cId="3799025550" sldId="487"/>
        </pc:sldMkLst>
        <pc:spChg chg="mod">
          <ac:chgData name="Mithull Singh Sujit Singh" userId="S::singh792@purdue.edu::bf0a5c58-ece3-42d2-b0db-5d60fffa7438" providerId="AD" clId="Web-{13429050-5813-46F7-B209-D3664E35671F}" dt="2021-12-17T03:59:57.500" v="13" actId="20577"/>
          <ac:spMkLst>
            <pc:docMk/>
            <pc:sldMk cId="3799025550" sldId="487"/>
            <ac:spMk id="15" creationId="{3D6596EC-E315-434E-A2F9-3C69D1B8466E}"/>
          </ac:spMkLst>
        </pc:spChg>
      </pc:sldChg>
      <pc:sldChg chg="modSp">
        <pc:chgData name="Mithull Singh Sujit Singh" userId="S::singh792@purdue.edu::bf0a5c58-ece3-42d2-b0db-5d60fffa7438" providerId="AD" clId="Web-{13429050-5813-46F7-B209-D3664E35671F}" dt="2021-12-17T03:59:35.157" v="11" actId="20577"/>
        <pc:sldMkLst>
          <pc:docMk/>
          <pc:sldMk cId="2564796791" sldId="492"/>
        </pc:sldMkLst>
        <pc:spChg chg="mod">
          <ac:chgData name="Mithull Singh Sujit Singh" userId="S::singh792@purdue.edu::bf0a5c58-ece3-42d2-b0db-5d60fffa7438" providerId="AD" clId="Web-{13429050-5813-46F7-B209-D3664E35671F}" dt="2021-12-17T03:59:35.157" v="11" actId="20577"/>
          <ac:spMkLst>
            <pc:docMk/>
            <pc:sldMk cId="2564796791" sldId="492"/>
            <ac:spMk id="14" creationId="{60438A6A-8419-7B44-9392-1DD8502D9062}"/>
          </ac:spMkLst>
        </pc:spChg>
      </pc:sldChg>
      <pc:sldChg chg="modSp">
        <pc:chgData name="Mithull Singh Sujit Singh" userId="S::singh792@purdue.edu::bf0a5c58-ece3-42d2-b0db-5d60fffa7438" providerId="AD" clId="Web-{13429050-5813-46F7-B209-D3664E35671F}" dt="2021-12-17T03:59:06.032" v="8" actId="20577"/>
        <pc:sldMkLst>
          <pc:docMk/>
          <pc:sldMk cId="831607205" sldId="493"/>
        </pc:sldMkLst>
        <pc:spChg chg="mod">
          <ac:chgData name="Mithull Singh Sujit Singh" userId="S::singh792@purdue.edu::bf0a5c58-ece3-42d2-b0db-5d60fffa7438" providerId="AD" clId="Web-{13429050-5813-46F7-B209-D3664E35671F}" dt="2021-12-17T03:59:06.032" v="8" actId="20577"/>
          <ac:spMkLst>
            <pc:docMk/>
            <pc:sldMk cId="831607205" sldId="493"/>
            <ac:spMk id="16" creationId="{E46E4D48-358E-C44D-BB9C-FA52C01AC871}"/>
          </ac:spMkLst>
        </pc:spChg>
      </pc:sldChg>
      <pc:sldChg chg="modSp">
        <pc:chgData name="Mithull Singh Sujit Singh" userId="S::singh792@purdue.edu::bf0a5c58-ece3-42d2-b0db-5d60fffa7438" providerId="AD" clId="Web-{13429050-5813-46F7-B209-D3664E35671F}" dt="2021-12-17T03:59:01.985" v="7" actId="20577"/>
        <pc:sldMkLst>
          <pc:docMk/>
          <pc:sldMk cId="3009259293" sldId="494"/>
        </pc:sldMkLst>
        <pc:spChg chg="mod">
          <ac:chgData name="Mithull Singh Sujit Singh" userId="S::singh792@purdue.edu::bf0a5c58-ece3-42d2-b0db-5d60fffa7438" providerId="AD" clId="Web-{13429050-5813-46F7-B209-D3664E35671F}" dt="2021-12-17T03:59:01.985" v="7" actId="20577"/>
          <ac:spMkLst>
            <pc:docMk/>
            <pc:sldMk cId="3009259293" sldId="494"/>
            <ac:spMk id="10" creationId="{DA18958B-978F-DC42-80B9-4B56057A3F6F}"/>
          </ac:spMkLst>
        </pc:spChg>
      </pc:sldChg>
      <pc:sldChg chg="modSp">
        <pc:chgData name="Mithull Singh Sujit Singh" userId="S::singh792@purdue.edu::bf0a5c58-ece3-42d2-b0db-5d60fffa7438" providerId="AD" clId="Web-{13429050-5813-46F7-B209-D3664E35671F}" dt="2021-12-17T04:00:58.749" v="27" actId="20577"/>
        <pc:sldMkLst>
          <pc:docMk/>
          <pc:sldMk cId="1725654965" sldId="496"/>
        </pc:sldMkLst>
        <pc:spChg chg="mod">
          <ac:chgData name="Mithull Singh Sujit Singh" userId="S::singh792@purdue.edu::bf0a5c58-ece3-42d2-b0db-5d60fffa7438" providerId="AD" clId="Web-{13429050-5813-46F7-B209-D3664E35671F}" dt="2021-12-17T04:00:58.749" v="27" actId="20577"/>
          <ac:spMkLst>
            <pc:docMk/>
            <pc:sldMk cId="1725654965" sldId="496"/>
            <ac:spMk id="14" creationId="{AE20C660-7CB8-4840-9057-998BBDE244C4}"/>
          </ac:spMkLst>
        </pc:spChg>
      </pc:sldChg>
      <pc:sldChg chg="modSp">
        <pc:chgData name="Mithull Singh Sujit Singh" userId="S::singh792@purdue.edu::bf0a5c58-ece3-42d2-b0db-5d60fffa7438" providerId="AD" clId="Web-{13429050-5813-46F7-B209-D3664E35671F}" dt="2021-12-17T04:00:36.390" v="23" actId="20577"/>
        <pc:sldMkLst>
          <pc:docMk/>
          <pc:sldMk cId="3281686233" sldId="499"/>
        </pc:sldMkLst>
        <pc:spChg chg="mod">
          <ac:chgData name="Mithull Singh Sujit Singh" userId="S::singh792@purdue.edu::bf0a5c58-ece3-42d2-b0db-5d60fffa7438" providerId="AD" clId="Web-{13429050-5813-46F7-B209-D3664E35671F}" dt="2021-12-17T04:00:36.390" v="23" actId="20577"/>
          <ac:spMkLst>
            <pc:docMk/>
            <pc:sldMk cId="3281686233" sldId="499"/>
            <ac:spMk id="9" creationId="{26BB1C56-D7E4-244F-A0C6-C68BC4017B96}"/>
          </ac:spMkLst>
        </pc:spChg>
      </pc:sldChg>
      <pc:sldChg chg="modSp">
        <pc:chgData name="Mithull Singh Sujit Singh" userId="S::singh792@purdue.edu::bf0a5c58-ece3-42d2-b0db-5d60fffa7438" providerId="AD" clId="Web-{13429050-5813-46F7-B209-D3664E35671F}" dt="2021-12-17T04:00:33.265" v="22" actId="20577"/>
        <pc:sldMkLst>
          <pc:docMk/>
          <pc:sldMk cId="3292695649" sldId="500"/>
        </pc:sldMkLst>
        <pc:spChg chg="mod">
          <ac:chgData name="Mithull Singh Sujit Singh" userId="S::singh792@purdue.edu::bf0a5c58-ece3-42d2-b0db-5d60fffa7438" providerId="AD" clId="Web-{13429050-5813-46F7-B209-D3664E35671F}" dt="2021-12-17T04:00:33.265" v="22" actId="20577"/>
          <ac:spMkLst>
            <pc:docMk/>
            <pc:sldMk cId="3292695649" sldId="500"/>
            <ac:spMk id="10" creationId="{C5186AB8-67C0-5D46-B44A-A7EE1A02F69D}"/>
          </ac:spMkLst>
        </pc:spChg>
      </pc:sldChg>
      <pc:sldChg chg="modSp">
        <pc:chgData name="Mithull Singh Sujit Singh" userId="S::singh792@purdue.edu::bf0a5c58-ece3-42d2-b0db-5d60fffa7438" providerId="AD" clId="Web-{13429050-5813-46F7-B209-D3664E35671F}" dt="2021-12-17T04:00:54.655" v="26" actId="20577"/>
        <pc:sldMkLst>
          <pc:docMk/>
          <pc:sldMk cId="2716265304" sldId="501"/>
        </pc:sldMkLst>
        <pc:spChg chg="mod">
          <ac:chgData name="Mithull Singh Sujit Singh" userId="S::singh792@purdue.edu::bf0a5c58-ece3-42d2-b0db-5d60fffa7438" providerId="AD" clId="Web-{13429050-5813-46F7-B209-D3664E35671F}" dt="2021-12-17T04:00:54.655" v="26" actId="20577"/>
          <ac:spMkLst>
            <pc:docMk/>
            <pc:sldMk cId="2716265304" sldId="501"/>
            <ac:spMk id="13" creationId="{78CABDCC-9057-CE4D-BB60-427A765C72A3}"/>
          </ac:spMkLst>
        </pc:spChg>
      </pc:sldChg>
      <pc:sldChg chg="modSp">
        <pc:chgData name="Mithull Singh Sujit Singh" userId="S::singh792@purdue.edu::bf0a5c58-ece3-42d2-b0db-5d60fffa7438" providerId="AD" clId="Web-{13429050-5813-46F7-B209-D3664E35671F}" dt="2021-12-17T04:00:23.484" v="19" actId="20577"/>
        <pc:sldMkLst>
          <pc:docMk/>
          <pc:sldMk cId="2970706471" sldId="502"/>
        </pc:sldMkLst>
        <pc:spChg chg="mod">
          <ac:chgData name="Mithull Singh Sujit Singh" userId="S::singh792@purdue.edu::bf0a5c58-ece3-42d2-b0db-5d60fffa7438" providerId="AD" clId="Web-{13429050-5813-46F7-B209-D3664E35671F}" dt="2021-12-17T04:00:23.484" v="19" actId="20577"/>
          <ac:spMkLst>
            <pc:docMk/>
            <pc:sldMk cId="2970706471" sldId="502"/>
            <ac:spMk id="14" creationId="{C09E1789-AA8D-8945-955E-A764CF0F3B5B}"/>
          </ac:spMkLst>
        </pc:spChg>
      </pc:sldChg>
      <pc:sldChg chg="modSp">
        <pc:chgData name="Mithull Singh Sujit Singh" userId="S::singh792@purdue.edu::bf0a5c58-ece3-42d2-b0db-5d60fffa7438" providerId="AD" clId="Web-{13429050-5813-46F7-B209-D3664E35671F}" dt="2021-12-17T04:00:17.281" v="17" actId="20577"/>
        <pc:sldMkLst>
          <pc:docMk/>
          <pc:sldMk cId="870908887" sldId="503"/>
        </pc:sldMkLst>
        <pc:spChg chg="mod">
          <ac:chgData name="Mithull Singh Sujit Singh" userId="S::singh792@purdue.edu::bf0a5c58-ece3-42d2-b0db-5d60fffa7438" providerId="AD" clId="Web-{13429050-5813-46F7-B209-D3664E35671F}" dt="2021-12-17T04:00:17.281" v="17" actId="20577"/>
          <ac:spMkLst>
            <pc:docMk/>
            <pc:sldMk cId="870908887" sldId="503"/>
            <ac:spMk id="8" creationId="{BF07F027-0B9D-A74E-B033-5E7C7321D5B8}"/>
          </ac:spMkLst>
        </pc:spChg>
      </pc:sldChg>
      <pc:sldChg chg="modSp">
        <pc:chgData name="Mithull Singh Sujit Singh" userId="S::singh792@purdue.edu::bf0a5c58-ece3-42d2-b0db-5d60fffa7438" providerId="AD" clId="Web-{13429050-5813-46F7-B209-D3664E35671F}" dt="2021-12-17T04:00:04.375" v="14" actId="20577"/>
        <pc:sldMkLst>
          <pc:docMk/>
          <pc:sldMk cId="1812516461" sldId="515"/>
        </pc:sldMkLst>
        <pc:spChg chg="mod">
          <ac:chgData name="Mithull Singh Sujit Singh" userId="S::singh792@purdue.edu::bf0a5c58-ece3-42d2-b0db-5d60fffa7438" providerId="AD" clId="Web-{13429050-5813-46F7-B209-D3664E35671F}" dt="2021-12-17T04:00:04.375" v="14" actId="20577"/>
          <ac:spMkLst>
            <pc:docMk/>
            <pc:sldMk cId="1812516461" sldId="515"/>
            <ac:spMk id="12" creationId="{0EC60D6F-93A2-FF4C-A2B1-0CE4A7590A91}"/>
          </ac:spMkLst>
        </pc:spChg>
      </pc:sldChg>
      <pc:sldChg chg="modSp">
        <pc:chgData name="Mithull Singh Sujit Singh" userId="S::singh792@purdue.edu::bf0a5c58-ece3-42d2-b0db-5d60fffa7438" providerId="AD" clId="Web-{13429050-5813-46F7-B209-D3664E35671F}" dt="2021-12-17T03:58:41.033" v="4" actId="20577"/>
        <pc:sldMkLst>
          <pc:docMk/>
          <pc:sldMk cId="655440073" sldId="517"/>
        </pc:sldMkLst>
        <pc:spChg chg="mod">
          <ac:chgData name="Mithull Singh Sujit Singh" userId="S::singh792@purdue.edu::bf0a5c58-ece3-42d2-b0db-5d60fffa7438" providerId="AD" clId="Web-{13429050-5813-46F7-B209-D3664E35671F}" dt="2021-12-17T03:58:41.033" v="4" actId="20577"/>
          <ac:spMkLst>
            <pc:docMk/>
            <pc:sldMk cId="655440073" sldId="517"/>
            <ac:spMk id="491" creationId="{51D2B910-8EDD-C347-A4BD-DACEFFACB8E0}"/>
          </ac:spMkLst>
        </pc:spChg>
      </pc:sldChg>
      <pc:sldChg chg="modSp">
        <pc:chgData name="Mithull Singh Sujit Singh" userId="S::singh792@purdue.edu::bf0a5c58-ece3-42d2-b0db-5d60fffa7438" providerId="AD" clId="Web-{13429050-5813-46F7-B209-D3664E35671F}" dt="2021-12-17T03:58:32.752" v="3" actId="20577"/>
        <pc:sldMkLst>
          <pc:docMk/>
          <pc:sldMk cId="1784216338" sldId="518"/>
        </pc:sldMkLst>
        <pc:spChg chg="mod">
          <ac:chgData name="Mithull Singh Sujit Singh" userId="S::singh792@purdue.edu::bf0a5c58-ece3-42d2-b0db-5d60fffa7438" providerId="AD" clId="Web-{13429050-5813-46F7-B209-D3664E35671F}" dt="2021-12-17T03:58:32.752" v="3" actId="20577"/>
          <ac:spMkLst>
            <pc:docMk/>
            <pc:sldMk cId="1784216338" sldId="518"/>
            <ac:spMk id="491" creationId="{51D2B910-8EDD-C347-A4BD-DACEFFACB8E0}"/>
          </ac:spMkLst>
        </pc:spChg>
      </pc:sldChg>
      <pc:sldChg chg="modSp">
        <pc:chgData name="Mithull Singh Sujit Singh" userId="S::singh792@purdue.edu::bf0a5c58-ece3-42d2-b0db-5d60fffa7438" providerId="AD" clId="Web-{13429050-5813-46F7-B209-D3664E35671F}" dt="2021-12-17T03:57:17.816" v="0" actId="20577"/>
        <pc:sldMkLst>
          <pc:docMk/>
          <pc:sldMk cId="232981192" sldId="519"/>
        </pc:sldMkLst>
        <pc:spChg chg="mod">
          <ac:chgData name="Mithull Singh Sujit Singh" userId="S::singh792@purdue.edu::bf0a5c58-ece3-42d2-b0db-5d60fffa7438" providerId="AD" clId="Web-{13429050-5813-46F7-B209-D3664E35671F}" dt="2021-12-17T03:57:17.816" v="0" actId="20577"/>
          <ac:spMkLst>
            <pc:docMk/>
            <pc:sldMk cId="232981192" sldId="519"/>
            <ac:spMk id="491" creationId="{51D2B910-8EDD-C347-A4BD-DACEFFACB8E0}"/>
          </ac:spMkLst>
        </pc:spChg>
      </pc:sldChg>
      <pc:sldChg chg="modSp">
        <pc:chgData name="Mithull Singh Sujit Singh" userId="S::singh792@purdue.edu::bf0a5c58-ece3-42d2-b0db-5d60fffa7438" providerId="AD" clId="Web-{13429050-5813-46F7-B209-D3664E35671F}" dt="2021-12-17T03:57:34.628" v="1" actId="20577"/>
        <pc:sldMkLst>
          <pc:docMk/>
          <pc:sldMk cId="1635604467" sldId="520"/>
        </pc:sldMkLst>
        <pc:spChg chg="mod">
          <ac:chgData name="Mithull Singh Sujit Singh" userId="S::singh792@purdue.edu::bf0a5c58-ece3-42d2-b0db-5d60fffa7438" providerId="AD" clId="Web-{13429050-5813-46F7-B209-D3664E35671F}" dt="2021-12-17T03:57:34.628" v="1" actId="20577"/>
          <ac:spMkLst>
            <pc:docMk/>
            <pc:sldMk cId="1635604467" sldId="520"/>
            <ac:spMk id="491" creationId="{51D2B910-8EDD-C347-A4BD-DACEFFACB8E0}"/>
          </ac:spMkLst>
        </pc:spChg>
      </pc:sldChg>
      <pc:sldChg chg="modSp">
        <pc:chgData name="Mithull Singh Sujit Singh" userId="S::singh792@purdue.edu::bf0a5c58-ece3-42d2-b0db-5d60fffa7438" providerId="AD" clId="Web-{13429050-5813-46F7-B209-D3664E35671F}" dt="2021-12-17T03:59:27.516" v="10" actId="20577"/>
        <pc:sldMkLst>
          <pc:docMk/>
          <pc:sldMk cId="1116669748" sldId="529"/>
        </pc:sldMkLst>
        <pc:spChg chg="mod">
          <ac:chgData name="Mithull Singh Sujit Singh" userId="S::singh792@purdue.edu::bf0a5c58-ece3-42d2-b0db-5d60fffa7438" providerId="AD" clId="Web-{13429050-5813-46F7-B209-D3664E35671F}" dt="2021-12-17T03:59:27.516" v="10" actId="20577"/>
          <ac:spMkLst>
            <pc:docMk/>
            <pc:sldMk cId="1116669748" sldId="529"/>
            <ac:spMk id="14" creationId="{60438A6A-8419-7B44-9392-1DD8502D9062}"/>
          </ac:spMkLst>
        </pc:spChg>
      </pc:sldChg>
    </pc:docChg>
  </pc:docChgLst>
  <pc:docChgLst>
    <pc:chgData name="Mithull Singh Sujit Singh" userId="S::singh792@purdue.edu::bf0a5c58-ece3-42d2-b0db-5d60fffa7438" providerId="AD" clId="Web-{FF5102DA-F249-4E65-BA94-0E3507F2E9DE}"/>
    <pc:docChg chg="modSld">
      <pc:chgData name="Mithull Singh Sujit Singh" userId="S::singh792@purdue.edu::bf0a5c58-ece3-42d2-b0db-5d60fffa7438" providerId="AD" clId="Web-{FF5102DA-F249-4E65-BA94-0E3507F2E9DE}" dt="2021-12-17T04:26:35.944" v="1" actId="20577"/>
      <pc:docMkLst>
        <pc:docMk/>
      </pc:docMkLst>
      <pc:sldChg chg="modSp">
        <pc:chgData name="Mithull Singh Sujit Singh" userId="S::singh792@purdue.edu::bf0a5c58-ece3-42d2-b0db-5d60fffa7438" providerId="AD" clId="Web-{FF5102DA-F249-4E65-BA94-0E3507F2E9DE}" dt="2021-12-17T04:26:35.944" v="1" actId="20577"/>
        <pc:sldMkLst>
          <pc:docMk/>
          <pc:sldMk cId="1042802536" sldId="388"/>
        </pc:sldMkLst>
        <pc:spChg chg="mod">
          <ac:chgData name="Mithull Singh Sujit Singh" userId="S::singh792@purdue.edu::bf0a5c58-ece3-42d2-b0db-5d60fffa7438" providerId="AD" clId="Web-{FF5102DA-F249-4E65-BA94-0E3507F2E9DE}" dt="2021-12-17T04:26:35.944" v="1" actId="20577"/>
          <ac:spMkLst>
            <pc:docMk/>
            <pc:sldMk cId="1042802536" sldId="388"/>
            <ac:spMk id="33" creationId="{E8A76C6E-E21A-554E-915E-97CC95F260A6}"/>
          </ac:spMkLst>
        </pc:spChg>
      </pc:sldChg>
    </pc:docChg>
  </pc:docChgLst>
  <pc:docChgLst>
    <pc:chgData name="Cavale, Anil G" userId="S::cavale@purdue.edu::696d86ef-b447-48ae-aa01-8155ccbcff84" providerId="AD" clId="Web-{4598E6BE-4BA1-4707-9510-7FFA9309FA2D}"/>
    <pc:docChg chg="modSld sldOrd">
      <pc:chgData name="Cavale, Anil G" userId="S::cavale@purdue.edu::696d86ef-b447-48ae-aa01-8155ccbcff84" providerId="AD" clId="Web-{4598E6BE-4BA1-4707-9510-7FFA9309FA2D}" dt="2021-12-17T01:07:14.718" v="3"/>
      <pc:docMkLst>
        <pc:docMk/>
      </pc:docMkLst>
      <pc:sldChg chg="modSp">
        <pc:chgData name="Cavale, Anil G" userId="S::cavale@purdue.edu::696d86ef-b447-48ae-aa01-8155ccbcff84" providerId="AD" clId="Web-{4598E6BE-4BA1-4707-9510-7FFA9309FA2D}" dt="2021-12-17T01:06:54.156" v="0" actId="20577"/>
        <pc:sldMkLst>
          <pc:docMk/>
          <pc:sldMk cId="2384224855" sldId="477"/>
        </pc:sldMkLst>
        <pc:spChg chg="mod">
          <ac:chgData name="Cavale, Anil G" userId="S::cavale@purdue.edu::696d86ef-b447-48ae-aa01-8155ccbcff84" providerId="AD" clId="Web-{4598E6BE-4BA1-4707-9510-7FFA9309FA2D}" dt="2021-12-17T01:06:54.156" v="0" actId="20577"/>
          <ac:spMkLst>
            <pc:docMk/>
            <pc:sldMk cId="2384224855" sldId="477"/>
            <ac:spMk id="28" creationId="{193BD9BD-D828-5B49-9DE5-FE09B8063598}"/>
          </ac:spMkLst>
        </pc:spChg>
      </pc:sldChg>
      <pc:sldChg chg="modSp">
        <pc:chgData name="Cavale, Anil G" userId="S::cavale@purdue.edu::696d86ef-b447-48ae-aa01-8155ccbcff84" providerId="AD" clId="Web-{4598E6BE-4BA1-4707-9510-7FFA9309FA2D}" dt="2021-12-17T01:07:12.968" v="2" actId="20577"/>
        <pc:sldMkLst>
          <pc:docMk/>
          <pc:sldMk cId="781152648" sldId="486"/>
        </pc:sldMkLst>
        <pc:spChg chg="mod">
          <ac:chgData name="Cavale, Anil G" userId="S::cavale@purdue.edu::696d86ef-b447-48ae-aa01-8155ccbcff84" providerId="AD" clId="Web-{4598E6BE-4BA1-4707-9510-7FFA9309FA2D}" dt="2021-12-17T01:07:12.968" v="2" actId="20577"/>
          <ac:spMkLst>
            <pc:docMk/>
            <pc:sldMk cId="781152648" sldId="486"/>
            <ac:spMk id="28" creationId="{193BD9BD-D828-5B49-9DE5-FE09B8063598}"/>
          </ac:spMkLst>
        </pc:spChg>
      </pc:sldChg>
      <pc:sldChg chg="ord">
        <pc:chgData name="Cavale, Anil G" userId="S::cavale@purdue.edu::696d86ef-b447-48ae-aa01-8155ccbcff84" providerId="AD" clId="Web-{4598E6BE-4BA1-4707-9510-7FFA9309FA2D}" dt="2021-12-17T01:07:14.718" v="3"/>
        <pc:sldMkLst>
          <pc:docMk/>
          <pc:sldMk cId="3799025550" sldId="487"/>
        </pc:sldMkLst>
      </pc:sldChg>
    </pc:docChg>
  </pc:docChgLst>
  <pc:docChgLst>
    <pc:chgData name="Datta, Arpan" userId="S::datta41@purdue.edu::91dc6fc2-e47c-441d-88b6-7b3651f88482" providerId="AD" clId="Web-{1C09D2BA-BC47-35A2-3EDA-7BDFA6AE3BE4}"/>
    <pc:docChg chg="addSld delSld modSld">
      <pc:chgData name="Datta, Arpan" userId="S::datta41@purdue.edu::91dc6fc2-e47c-441d-88b6-7b3651f88482" providerId="AD" clId="Web-{1C09D2BA-BC47-35A2-3EDA-7BDFA6AE3BE4}" dt="2021-12-17T04:18:56.757" v="68" actId="14100"/>
      <pc:docMkLst>
        <pc:docMk/>
      </pc:docMkLst>
      <pc:sldChg chg="addSp delSp modSp add replId">
        <pc:chgData name="Datta, Arpan" userId="S::datta41@purdue.edu::91dc6fc2-e47c-441d-88b6-7b3651f88482" providerId="AD" clId="Web-{1C09D2BA-BC47-35A2-3EDA-7BDFA6AE3BE4}" dt="2021-12-17T04:18:56.757" v="68" actId="14100"/>
        <pc:sldMkLst>
          <pc:docMk/>
          <pc:sldMk cId="308019327" sldId="533"/>
        </pc:sldMkLst>
        <pc:spChg chg="mod">
          <ac:chgData name="Datta, Arpan" userId="S::datta41@purdue.edu::91dc6fc2-e47c-441d-88b6-7b3651f88482" providerId="AD" clId="Web-{1C09D2BA-BC47-35A2-3EDA-7BDFA6AE3BE4}" dt="2021-12-17T04:17:37.050" v="57" actId="14100"/>
          <ac:spMkLst>
            <pc:docMk/>
            <pc:sldMk cId="308019327" sldId="533"/>
            <ac:spMk id="491" creationId="{51D2B910-8EDD-C347-A4BD-DACEFFACB8E0}"/>
          </ac:spMkLst>
        </pc:spChg>
        <pc:picChg chg="add mod modCrop">
          <ac:chgData name="Datta, Arpan" userId="S::datta41@purdue.edu::91dc6fc2-e47c-441d-88b6-7b3651f88482" providerId="AD" clId="Web-{1C09D2BA-BC47-35A2-3EDA-7BDFA6AE3BE4}" dt="2021-12-17T04:18:35.037" v="64"/>
          <ac:picMkLst>
            <pc:docMk/>
            <pc:sldMk cId="308019327" sldId="533"/>
            <ac:picMk id="2" creationId="{B5848024-62BC-4A04-9ABC-456A1267BE6C}"/>
          </ac:picMkLst>
        </pc:picChg>
        <pc:picChg chg="add mod modCrop">
          <ac:chgData name="Datta, Arpan" userId="S::datta41@purdue.edu::91dc6fc2-e47c-441d-88b6-7b3651f88482" providerId="AD" clId="Web-{1C09D2BA-BC47-35A2-3EDA-7BDFA6AE3BE4}" dt="2021-12-17T04:18:53.585" v="67" actId="1076"/>
          <ac:picMkLst>
            <pc:docMk/>
            <pc:sldMk cId="308019327" sldId="533"/>
            <ac:picMk id="3" creationId="{776836A4-0DCD-4C2D-84CF-6053C89A151A}"/>
          </ac:picMkLst>
        </pc:picChg>
        <pc:picChg chg="add del mod">
          <ac:chgData name="Datta, Arpan" userId="S::datta41@purdue.edu::91dc6fc2-e47c-441d-88b6-7b3651f88482" providerId="AD" clId="Web-{1C09D2BA-BC47-35A2-3EDA-7BDFA6AE3BE4}" dt="2021-12-17T04:15:47.279" v="7"/>
          <ac:picMkLst>
            <pc:docMk/>
            <pc:sldMk cId="308019327" sldId="533"/>
            <ac:picMk id="4" creationId="{B7AE31C6-1A0E-467C-957F-3ECF16CF0D84}"/>
          </ac:picMkLst>
        </pc:picChg>
        <pc:picChg chg="add mod">
          <ac:chgData name="Datta, Arpan" userId="S::datta41@purdue.edu::91dc6fc2-e47c-441d-88b6-7b3651f88482" providerId="AD" clId="Web-{1C09D2BA-BC47-35A2-3EDA-7BDFA6AE3BE4}" dt="2021-12-17T04:18:56.757" v="68" actId="14100"/>
          <ac:picMkLst>
            <pc:docMk/>
            <pc:sldMk cId="308019327" sldId="533"/>
            <ac:picMk id="5" creationId="{61248B8B-A9BD-4BF6-A1E1-543BC6D75A55}"/>
          </ac:picMkLst>
        </pc:picChg>
        <pc:picChg chg="add del mod">
          <ac:chgData name="Datta, Arpan" userId="S::datta41@purdue.edu::91dc6fc2-e47c-441d-88b6-7b3651f88482" providerId="AD" clId="Web-{1C09D2BA-BC47-35A2-3EDA-7BDFA6AE3BE4}" dt="2021-12-17T04:16:50.860" v="38"/>
          <ac:picMkLst>
            <pc:docMk/>
            <pc:sldMk cId="308019327" sldId="533"/>
            <ac:picMk id="6" creationId="{E8C26758-2489-442E-8B16-6039AB170AAC}"/>
          </ac:picMkLst>
        </pc:picChg>
        <pc:picChg chg="del">
          <ac:chgData name="Datta, Arpan" userId="S::datta41@purdue.edu::91dc6fc2-e47c-441d-88b6-7b3651f88482" providerId="AD" clId="Web-{1C09D2BA-BC47-35A2-3EDA-7BDFA6AE3BE4}" dt="2021-12-17T04:15:18.497" v="1"/>
          <ac:picMkLst>
            <pc:docMk/>
            <pc:sldMk cId="308019327" sldId="533"/>
            <ac:picMk id="10" creationId="{9B50F39D-796C-5A45-BEE8-01B81E67176F}"/>
          </ac:picMkLst>
        </pc:picChg>
        <pc:picChg chg="add del">
          <ac:chgData name="Datta, Arpan" userId="S::datta41@purdue.edu::91dc6fc2-e47c-441d-88b6-7b3651f88482" providerId="AD" clId="Web-{1C09D2BA-BC47-35A2-3EDA-7BDFA6AE3BE4}" dt="2021-12-17T04:16:54.314" v="39"/>
          <ac:picMkLst>
            <pc:docMk/>
            <pc:sldMk cId="308019327" sldId="533"/>
            <ac:picMk id="56" creationId="{9BFBD094-CADF-DF49-A299-E4D8591FBC41}"/>
          </ac:picMkLst>
        </pc:picChg>
      </pc:sldChg>
      <pc:sldChg chg="delSp modSp add del replId">
        <pc:chgData name="Datta, Arpan" userId="S::datta41@purdue.edu::91dc6fc2-e47c-441d-88b6-7b3651f88482" providerId="AD" clId="Web-{1C09D2BA-BC47-35A2-3EDA-7BDFA6AE3BE4}" dt="2021-12-17T04:16:59.095" v="40"/>
        <pc:sldMkLst>
          <pc:docMk/>
          <pc:sldMk cId="4166395782" sldId="534"/>
        </pc:sldMkLst>
        <pc:picChg chg="del mod">
          <ac:chgData name="Datta, Arpan" userId="S::datta41@purdue.edu::91dc6fc2-e47c-441d-88b6-7b3651f88482" providerId="AD" clId="Web-{1C09D2BA-BC47-35A2-3EDA-7BDFA6AE3BE4}" dt="2021-12-17T04:16:08.343" v="17"/>
          <ac:picMkLst>
            <pc:docMk/>
            <pc:sldMk cId="4166395782" sldId="534"/>
            <ac:picMk id="4" creationId="{B7AE31C6-1A0E-467C-957F-3ECF16CF0D84}"/>
          </ac:picMkLst>
        </pc:picChg>
      </pc:sldChg>
    </pc:docChg>
  </pc:docChgLst>
  <pc:docChgLst>
    <pc:chgData name="Cavale, Anil G" userId="696d86ef-b447-48ae-aa01-8155ccbcff84" providerId="ADAL" clId="{3A47EB17-98D8-4060-9F58-59FD7B8189D0}"/>
    <pc:docChg chg="undo redo custSel addSld delSld modSld sldOrd">
      <pc:chgData name="Cavale, Anil G" userId="696d86ef-b447-48ae-aa01-8155ccbcff84" providerId="ADAL" clId="{3A47EB17-98D8-4060-9F58-59FD7B8189D0}" dt="2021-12-17T01:49:00.294" v="1155" actId="14100"/>
      <pc:docMkLst>
        <pc:docMk/>
      </pc:docMkLst>
      <pc:sldChg chg="addSp delSp modSp mod">
        <pc:chgData name="Cavale, Anil G" userId="696d86ef-b447-48ae-aa01-8155ccbcff84" providerId="ADAL" clId="{3A47EB17-98D8-4060-9F58-59FD7B8189D0}" dt="2021-12-17T00:13:57.710" v="50" actId="14100"/>
        <pc:sldMkLst>
          <pc:docMk/>
          <pc:sldMk cId="1735961573" sldId="391"/>
        </pc:sldMkLst>
        <pc:spChg chg="del">
          <ac:chgData name="Cavale, Anil G" userId="696d86ef-b447-48ae-aa01-8155ccbcff84" providerId="ADAL" clId="{3A47EB17-98D8-4060-9F58-59FD7B8189D0}" dt="2021-12-17T00:08:09.008" v="0" actId="478"/>
          <ac:spMkLst>
            <pc:docMk/>
            <pc:sldMk cId="1735961573" sldId="391"/>
            <ac:spMk id="56" creationId="{C8535092-7893-CB49-A285-FD9F84C720F9}"/>
          </ac:spMkLst>
        </pc:spChg>
        <pc:spChg chg="mod">
          <ac:chgData name="Cavale, Anil G" userId="696d86ef-b447-48ae-aa01-8155ccbcff84" providerId="ADAL" clId="{3A47EB17-98D8-4060-9F58-59FD7B8189D0}" dt="2021-12-17T00:08:41.017" v="16" actId="20577"/>
          <ac:spMkLst>
            <pc:docMk/>
            <pc:sldMk cId="1735961573" sldId="391"/>
            <ac:spMk id="96" creationId="{00000000-0000-0000-0000-000000000000}"/>
          </ac:spMkLst>
        </pc:spChg>
        <pc:picChg chg="add mod">
          <ac:chgData name="Cavale, Anil G" userId="696d86ef-b447-48ae-aa01-8155ccbcff84" providerId="ADAL" clId="{3A47EB17-98D8-4060-9F58-59FD7B8189D0}" dt="2021-12-17T00:13:57.710" v="50" actId="14100"/>
          <ac:picMkLst>
            <pc:docMk/>
            <pc:sldMk cId="1735961573" sldId="391"/>
            <ac:picMk id="3" creationId="{A4474FA3-9F6A-4FBD-B6AC-5FC856776907}"/>
          </ac:picMkLst>
        </pc:picChg>
      </pc:sldChg>
      <pc:sldChg chg="delSp mod">
        <pc:chgData name="Cavale, Anil G" userId="696d86ef-b447-48ae-aa01-8155ccbcff84" providerId="ADAL" clId="{3A47EB17-98D8-4060-9F58-59FD7B8189D0}" dt="2021-12-17T00:17:36.459" v="56" actId="478"/>
        <pc:sldMkLst>
          <pc:docMk/>
          <pc:sldMk cId="1472969214" sldId="392"/>
        </pc:sldMkLst>
        <pc:spChg chg="del">
          <ac:chgData name="Cavale, Anil G" userId="696d86ef-b447-48ae-aa01-8155ccbcff84" providerId="ADAL" clId="{3A47EB17-98D8-4060-9F58-59FD7B8189D0}" dt="2021-12-17T00:17:36.459" v="56" actId="478"/>
          <ac:spMkLst>
            <pc:docMk/>
            <pc:sldMk cId="1472969214" sldId="392"/>
            <ac:spMk id="56" creationId="{C8535092-7893-CB49-A285-FD9F84C720F9}"/>
          </ac:spMkLst>
        </pc:spChg>
      </pc:sldChg>
      <pc:sldChg chg="addSp delSp modSp mod">
        <pc:chgData name="Cavale, Anil G" userId="696d86ef-b447-48ae-aa01-8155ccbcff84" providerId="ADAL" clId="{3A47EB17-98D8-4060-9F58-59FD7B8189D0}" dt="2021-12-17T00:41:53.595" v="557"/>
        <pc:sldMkLst>
          <pc:docMk/>
          <pc:sldMk cId="2338376178" sldId="475"/>
        </pc:sldMkLst>
        <pc:spChg chg="add mod">
          <ac:chgData name="Cavale, Anil G" userId="696d86ef-b447-48ae-aa01-8155ccbcff84" providerId="ADAL" clId="{3A47EB17-98D8-4060-9F58-59FD7B8189D0}" dt="2021-12-17T00:37:40.016" v="398" actId="207"/>
          <ac:spMkLst>
            <pc:docMk/>
            <pc:sldMk cId="2338376178" sldId="475"/>
            <ac:spMk id="14" creationId="{45AF7791-E414-4A11-A9FD-2ED1C949FA04}"/>
          </ac:spMkLst>
        </pc:spChg>
        <pc:spChg chg="mod">
          <ac:chgData name="Cavale, Anil G" userId="696d86ef-b447-48ae-aa01-8155ccbcff84" providerId="ADAL" clId="{3A47EB17-98D8-4060-9F58-59FD7B8189D0}" dt="2021-12-17T00:38:06.186" v="405" actId="1076"/>
          <ac:spMkLst>
            <pc:docMk/>
            <pc:sldMk cId="2338376178" sldId="475"/>
            <ac:spMk id="28" creationId="{193BD9BD-D828-5B49-9DE5-FE09B8063598}"/>
          </ac:spMkLst>
        </pc:spChg>
        <pc:spChg chg="del mod">
          <ac:chgData name="Cavale, Anil G" userId="696d86ef-b447-48ae-aa01-8155ccbcff84" providerId="ADAL" clId="{3A47EB17-98D8-4060-9F58-59FD7B8189D0}" dt="2021-12-17T00:41:53.595" v="557"/>
          <ac:spMkLst>
            <pc:docMk/>
            <pc:sldMk cId="2338376178" sldId="475"/>
            <ac:spMk id="32" creationId="{D11AD2A8-838B-DA40-B9A0-98AAD6E339C1}"/>
          </ac:spMkLst>
        </pc:spChg>
        <pc:spChg chg="del mod">
          <ac:chgData name="Cavale, Anil G" userId="696d86ef-b447-48ae-aa01-8155ccbcff84" providerId="ADAL" clId="{3A47EB17-98D8-4060-9F58-59FD7B8189D0}" dt="2021-12-17T00:41:46.392" v="499" actId="478"/>
          <ac:spMkLst>
            <pc:docMk/>
            <pc:sldMk cId="2338376178" sldId="475"/>
            <ac:spMk id="38" creationId="{A343B982-8CC7-7F49-ADA9-B782AABC03A6}"/>
          </ac:spMkLst>
        </pc:spChg>
      </pc:sldChg>
      <pc:sldChg chg="addSp delSp modSp mod">
        <pc:chgData name="Cavale, Anil G" userId="696d86ef-b447-48ae-aa01-8155ccbcff84" providerId="ADAL" clId="{3A47EB17-98D8-4060-9F58-59FD7B8189D0}" dt="2021-12-17T01:07:51.179" v="567" actId="207"/>
        <pc:sldMkLst>
          <pc:docMk/>
          <pc:sldMk cId="2276866279" sldId="476"/>
        </pc:sldMkLst>
        <pc:spChg chg="mod">
          <ac:chgData name="Cavale, Anil G" userId="696d86ef-b447-48ae-aa01-8155ccbcff84" providerId="ADAL" clId="{3A47EB17-98D8-4060-9F58-59FD7B8189D0}" dt="2021-12-17T01:07:51.179" v="567" actId="207"/>
          <ac:spMkLst>
            <pc:docMk/>
            <pc:sldMk cId="2276866279" sldId="476"/>
            <ac:spMk id="2" creationId="{CBB8F5D2-0657-45F6-B024-F7C6FEE6A2B9}"/>
          </ac:spMkLst>
        </pc:spChg>
        <pc:spChg chg="mod">
          <ac:chgData name="Cavale, Anil G" userId="696d86ef-b447-48ae-aa01-8155ccbcff84" providerId="ADAL" clId="{3A47EB17-98D8-4060-9F58-59FD7B8189D0}" dt="2021-12-17T00:30:56.161" v="324" actId="1076"/>
          <ac:spMkLst>
            <pc:docMk/>
            <pc:sldMk cId="2276866279" sldId="476"/>
            <ac:spMk id="25" creationId="{DC317746-B026-554E-B578-1E435F9CDC46}"/>
          </ac:spMkLst>
        </pc:spChg>
        <pc:spChg chg="del mod">
          <ac:chgData name="Cavale, Anil G" userId="696d86ef-b447-48ae-aa01-8155ccbcff84" providerId="ADAL" clId="{3A47EB17-98D8-4060-9F58-59FD7B8189D0}" dt="2021-12-17T00:25:20.999" v="236"/>
          <ac:spMkLst>
            <pc:docMk/>
            <pc:sldMk cId="2276866279" sldId="476"/>
            <ac:spMk id="28" creationId="{EFEBD5E4-9168-B54D-8CAB-681982F3BA37}"/>
          </ac:spMkLst>
        </pc:spChg>
        <pc:spChg chg="del mod">
          <ac:chgData name="Cavale, Anil G" userId="696d86ef-b447-48ae-aa01-8155ccbcff84" providerId="ADAL" clId="{3A47EB17-98D8-4060-9F58-59FD7B8189D0}" dt="2021-12-17T00:24:57.417" v="176" actId="478"/>
          <ac:spMkLst>
            <pc:docMk/>
            <pc:sldMk cId="2276866279" sldId="476"/>
            <ac:spMk id="31" creationId="{285ED503-766A-5A43-8AD2-F474F4E2D2E6}"/>
          </ac:spMkLst>
        </pc:spChg>
        <pc:picChg chg="add del mod">
          <ac:chgData name="Cavale, Anil G" userId="696d86ef-b447-48ae-aa01-8155ccbcff84" providerId="ADAL" clId="{3A47EB17-98D8-4060-9F58-59FD7B8189D0}" dt="2021-12-17T00:30:16.892" v="283" actId="478"/>
          <ac:picMkLst>
            <pc:docMk/>
            <pc:sldMk cId="2276866279" sldId="476"/>
            <ac:picMk id="4" creationId="{BF5F8517-7CCE-4436-86A8-EA34D8382915}"/>
          </ac:picMkLst>
        </pc:picChg>
        <pc:picChg chg="add mod">
          <ac:chgData name="Cavale, Anil G" userId="696d86ef-b447-48ae-aa01-8155ccbcff84" providerId="ADAL" clId="{3A47EB17-98D8-4060-9F58-59FD7B8189D0}" dt="2021-12-17T00:30:21.626" v="284" actId="14100"/>
          <ac:picMkLst>
            <pc:docMk/>
            <pc:sldMk cId="2276866279" sldId="476"/>
            <ac:picMk id="6" creationId="{8C06D032-4ACD-4A19-8803-039B4A479953}"/>
          </ac:picMkLst>
        </pc:picChg>
      </pc:sldChg>
      <pc:sldChg chg="addSp modSp add del mod ord">
        <pc:chgData name="Cavale, Anil G" userId="696d86ef-b447-48ae-aa01-8155ccbcff84" providerId="ADAL" clId="{3A47EB17-98D8-4060-9F58-59FD7B8189D0}" dt="2021-12-17T01:12:45.437" v="700"/>
        <pc:sldMkLst>
          <pc:docMk/>
          <pc:sldMk cId="2384224855" sldId="477"/>
        </pc:sldMkLst>
        <pc:spChg chg="mod">
          <ac:chgData name="Cavale, Anil G" userId="696d86ef-b447-48ae-aa01-8155ccbcff84" providerId="ADAL" clId="{3A47EB17-98D8-4060-9F58-59FD7B8189D0}" dt="2021-12-17T01:08:33.784" v="573" actId="207"/>
          <ac:spMkLst>
            <pc:docMk/>
            <pc:sldMk cId="2384224855" sldId="477"/>
            <ac:spMk id="28" creationId="{193BD9BD-D828-5B49-9DE5-FE09B8063598}"/>
          </ac:spMkLst>
        </pc:spChg>
        <pc:picChg chg="add mod">
          <ac:chgData name="Cavale, Anil G" userId="696d86ef-b447-48ae-aa01-8155ccbcff84" providerId="ADAL" clId="{3A47EB17-98D8-4060-9F58-59FD7B8189D0}" dt="2021-12-17T00:40:53.324" v="495" actId="14100"/>
          <ac:picMkLst>
            <pc:docMk/>
            <pc:sldMk cId="2384224855" sldId="477"/>
            <ac:picMk id="3" creationId="{EE8877E8-9257-45BE-97C2-CDEFB9F4EF4A}"/>
          </ac:picMkLst>
        </pc:picChg>
      </pc:sldChg>
      <pc:sldChg chg="addSp modSp add mod">
        <pc:chgData name="Cavale, Anil G" userId="696d86ef-b447-48ae-aa01-8155ccbcff84" providerId="ADAL" clId="{3A47EB17-98D8-4060-9F58-59FD7B8189D0}" dt="2021-12-17T00:11:28.825" v="41" actId="1076"/>
        <pc:sldMkLst>
          <pc:docMk/>
          <pc:sldMk cId="2576617043" sldId="479"/>
        </pc:sldMkLst>
        <pc:spChg chg="add mod">
          <ac:chgData name="Cavale, Anil G" userId="696d86ef-b447-48ae-aa01-8155ccbcff84" providerId="ADAL" clId="{3A47EB17-98D8-4060-9F58-59FD7B8189D0}" dt="2021-12-17T00:11:28.825" v="41" actId="1076"/>
          <ac:spMkLst>
            <pc:docMk/>
            <pc:sldMk cId="2576617043" sldId="479"/>
            <ac:spMk id="4" creationId="{7171802C-86A6-4E07-BCAA-BDC555053B52}"/>
          </ac:spMkLst>
        </pc:spChg>
        <pc:spChg chg="mod">
          <ac:chgData name="Cavale, Anil G" userId="696d86ef-b447-48ae-aa01-8155ccbcff84" providerId="ADAL" clId="{3A47EB17-98D8-4060-9F58-59FD7B8189D0}" dt="2021-12-17T00:09:44.622" v="32" actId="20577"/>
          <ac:spMkLst>
            <pc:docMk/>
            <pc:sldMk cId="2576617043" sldId="479"/>
            <ac:spMk id="96" creationId="{00000000-0000-0000-0000-000000000000}"/>
          </ac:spMkLst>
        </pc:spChg>
        <pc:picChg chg="add mod">
          <ac:chgData name="Cavale, Anil G" userId="696d86ef-b447-48ae-aa01-8155ccbcff84" providerId="ADAL" clId="{3A47EB17-98D8-4060-9F58-59FD7B8189D0}" dt="2021-12-17T00:09:57.538" v="36" actId="1076"/>
          <ac:picMkLst>
            <pc:docMk/>
            <pc:sldMk cId="2576617043" sldId="479"/>
            <ac:picMk id="3" creationId="{B43E556A-3F02-4304-836D-293850DEC5FB}"/>
          </ac:picMkLst>
        </pc:picChg>
      </pc:sldChg>
      <pc:sldChg chg="addSp modSp add mod">
        <pc:chgData name="Cavale, Anil G" userId="696d86ef-b447-48ae-aa01-8155ccbcff84" providerId="ADAL" clId="{3A47EB17-98D8-4060-9F58-59FD7B8189D0}" dt="2021-12-17T00:22:18.629" v="68" actId="1076"/>
        <pc:sldMkLst>
          <pc:docMk/>
          <pc:sldMk cId="3816455785" sldId="480"/>
        </pc:sldMkLst>
        <pc:spChg chg="mod">
          <ac:chgData name="Cavale, Anil G" userId="696d86ef-b447-48ae-aa01-8155ccbcff84" providerId="ADAL" clId="{3A47EB17-98D8-4060-9F58-59FD7B8189D0}" dt="2021-12-17T00:17:51.695" v="67" actId="20577"/>
          <ac:spMkLst>
            <pc:docMk/>
            <pc:sldMk cId="3816455785" sldId="480"/>
            <ac:spMk id="96" creationId="{00000000-0000-0000-0000-000000000000}"/>
          </ac:spMkLst>
        </pc:spChg>
        <pc:picChg chg="add mod">
          <ac:chgData name="Cavale, Anil G" userId="696d86ef-b447-48ae-aa01-8155ccbcff84" providerId="ADAL" clId="{3A47EB17-98D8-4060-9F58-59FD7B8189D0}" dt="2021-12-17T00:22:18.629" v="68" actId="1076"/>
          <ac:picMkLst>
            <pc:docMk/>
            <pc:sldMk cId="3816455785" sldId="480"/>
            <ac:picMk id="3" creationId="{7C403457-240A-4D85-851B-A156B16EC2E7}"/>
          </ac:picMkLst>
        </pc:picChg>
      </pc:sldChg>
      <pc:sldChg chg="addSp delSp modSp add del mod">
        <pc:chgData name="Cavale, Anil G" userId="696d86ef-b447-48ae-aa01-8155ccbcff84" providerId="ADAL" clId="{3A47EB17-98D8-4060-9F58-59FD7B8189D0}" dt="2021-12-17T00:31:15.368" v="327" actId="47"/>
        <pc:sldMkLst>
          <pc:docMk/>
          <pc:sldMk cId="1252222529" sldId="481"/>
        </pc:sldMkLst>
        <pc:picChg chg="del">
          <ac:chgData name="Cavale, Anil G" userId="696d86ef-b447-48ae-aa01-8155ccbcff84" providerId="ADAL" clId="{3A47EB17-98D8-4060-9F58-59FD7B8189D0}" dt="2021-12-17T00:26:34.330" v="238" actId="478"/>
          <ac:picMkLst>
            <pc:docMk/>
            <pc:sldMk cId="1252222529" sldId="481"/>
            <ac:picMk id="4" creationId="{BF5F8517-7CCE-4436-86A8-EA34D8382915}"/>
          </ac:picMkLst>
        </pc:picChg>
        <pc:picChg chg="add mod">
          <ac:chgData name="Cavale, Anil G" userId="696d86ef-b447-48ae-aa01-8155ccbcff84" providerId="ADAL" clId="{3A47EB17-98D8-4060-9F58-59FD7B8189D0}" dt="2021-12-17T00:26:40.705" v="241" actId="14100"/>
          <ac:picMkLst>
            <pc:docMk/>
            <pc:sldMk cId="1252222529" sldId="481"/>
            <ac:picMk id="5" creationId="{9610586E-9EE0-4B0E-854E-090F72A4B50C}"/>
          </ac:picMkLst>
        </pc:picChg>
      </pc:sldChg>
      <pc:sldChg chg="addSp delSp modSp add mod">
        <pc:chgData name="Cavale, Anil G" userId="696d86ef-b447-48ae-aa01-8155ccbcff84" providerId="ADAL" clId="{3A47EB17-98D8-4060-9F58-59FD7B8189D0}" dt="2021-12-17T01:08:00.448" v="568" actId="207"/>
        <pc:sldMkLst>
          <pc:docMk/>
          <pc:sldMk cId="1759792039" sldId="481"/>
        </pc:sldMkLst>
        <pc:spChg chg="mod">
          <ac:chgData name="Cavale, Anil G" userId="696d86ef-b447-48ae-aa01-8155ccbcff84" providerId="ADAL" clId="{3A47EB17-98D8-4060-9F58-59FD7B8189D0}" dt="2021-12-17T01:08:00.448" v="568" actId="207"/>
          <ac:spMkLst>
            <pc:docMk/>
            <pc:sldMk cId="1759792039" sldId="481"/>
            <ac:spMk id="2" creationId="{CBB8F5D2-0657-45F6-B024-F7C6FEE6A2B9}"/>
          </ac:spMkLst>
        </pc:spChg>
        <pc:spChg chg="mod">
          <ac:chgData name="Cavale, Anil G" userId="696d86ef-b447-48ae-aa01-8155ccbcff84" providerId="ADAL" clId="{3A47EB17-98D8-4060-9F58-59FD7B8189D0}" dt="2021-12-17T00:31:32.535" v="343" actId="20577"/>
          <ac:spMkLst>
            <pc:docMk/>
            <pc:sldMk cId="1759792039" sldId="481"/>
            <ac:spMk id="25" creationId="{DC317746-B026-554E-B578-1E435F9CDC46}"/>
          </ac:spMkLst>
        </pc:spChg>
        <pc:picChg chg="add mod">
          <ac:chgData name="Cavale, Anil G" userId="696d86ef-b447-48ae-aa01-8155ccbcff84" providerId="ADAL" clId="{3A47EB17-98D8-4060-9F58-59FD7B8189D0}" dt="2021-12-17T00:32:11.359" v="348" actId="14100"/>
          <ac:picMkLst>
            <pc:docMk/>
            <pc:sldMk cId="1759792039" sldId="481"/>
            <ac:picMk id="4" creationId="{3BA131AC-BB36-4723-80DE-30FEA39686C3}"/>
          </ac:picMkLst>
        </pc:picChg>
        <pc:picChg chg="del">
          <ac:chgData name="Cavale, Anil G" userId="696d86ef-b447-48ae-aa01-8155ccbcff84" providerId="ADAL" clId="{3A47EB17-98D8-4060-9F58-59FD7B8189D0}" dt="2021-12-17T00:31:34.179" v="344" actId="478"/>
          <ac:picMkLst>
            <pc:docMk/>
            <pc:sldMk cId="1759792039" sldId="481"/>
            <ac:picMk id="6" creationId="{8C06D032-4ACD-4A19-8803-039B4A479953}"/>
          </ac:picMkLst>
        </pc:picChg>
      </pc:sldChg>
      <pc:sldChg chg="addSp delSp modSp add mod">
        <pc:chgData name="Cavale, Anil G" userId="696d86ef-b447-48ae-aa01-8155ccbcff84" providerId="ADAL" clId="{3A47EB17-98D8-4060-9F58-59FD7B8189D0}" dt="2021-12-17T01:08:07.950" v="569" actId="207"/>
        <pc:sldMkLst>
          <pc:docMk/>
          <pc:sldMk cId="151790331" sldId="482"/>
        </pc:sldMkLst>
        <pc:spChg chg="mod">
          <ac:chgData name="Cavale, Anil G" userId="696d86ef-b447-48ae-aa01-8155ccbcff84" providerId="ADAL" clId="{3A47EB17-98D8-4060-9F58-59FD7B8189D0}" dt="2021-12-17T01:08:07.950" v="569" actId="207"/>
          <ac:spMkLst>
            <pc:docMk/>
            <pc:sldMk cId="151790331" sldId="482"/>
            <ac:spMk id="2" creationId="{CBB8F5D2-0657-45F6-B024-F7C6FEE6A2B9}"/>
          </ac:spMkLst>
        </pc:spChg>
        <pc:spChg chg="add del mod">
          <ac:chgData name="Cavale, Anil G" userId="696d86ef-b447-48ae-aa01-8155ccbcff84" providerId="ADAL" clId="{3A47EB17-98D8-4060-9F58-59FD7B8189D0}" dt="2021-12-17T00:35:39.487" v="391" actId="20577"/>
          <ac:spMkLst>
            <pc:docMk/>
            <pc:sldMk cId="151790331" sldId="482"/>
            <ac:spMk id="25" creationId="{DC317746-B026-554E-B578-1E435F9CDC46}"/>
          </ac:spMkLst>
        </pc:spChg>
        <pc:picChg chg="del">
          <ac:chgData name="Cavale, Anil G" userId="696d86ef-b447-48ae-aa01-8155ccbcff84" providerId="ADAL" clId="{3A47EB17-98D8-4060-9F58-59FD7B8189D0}" dt="2021-12-17T00:33:38.429" v="350" actId="478"/>
          <ac:picMkLst>
            <pc:docMk/>
            <pc:sldMk cId="151790331" sldId="482"/>
            <ac:picMk id="4" creationId="{3BA131AC-BB36-4723-80DE-30FEA39686C3}"/>
          </ac:picMkLst>
        </pc:picChg>
        <pc:picChg chg="add mod">
          <ac:chgData name="Cavale, Anil G" userId="696d86ef-b447-48ae-aa01-8155ccbcff84" providerId="ADAL" clId="{3A47EB17-98D8-4060-9F58-59FD7B8189D0}" dt="2021-12-17T00:33:45.684" v="353" actId="1076"/>
          <ac:picMkLst>
            <pc:docMk/>
            <pc:sldMk cId="151790331" sldId="482"/>
            <ac:picMk id="5" creationId="{902FD04D-B752-4A5E-AD38-27BC7BA87CE4}"/>
          </ac:picMkLst>
        </pc:picChg>
        <pc:picChg chg="add mod">
          <ac:chgData name="Cavale, Anil G" userId="696d86ef-b447-48ae-aa01-8155ccbcff84" providerId="ADAL" clId="{3A47EB17-98D8-4060-9F58-59FD7B8189D0}" dt="2021-12-17T00:35:04.061" v="360" actId="14100"/>
          <ac:picMkLst>
            <pc:docMk/>
            <pc:sldMk cId="151790331" sldId="482"/>
            <ac:picMk id="7" creationId="{A2775C3B-3C7E-458A-8F51-529B971AD2ED}"/>
          </ac:picMkLst>
        </pc:picChg>
      </pc:sldChg>
      <pc:sldChg chg="addSp delSp modSp add del mod">
        <pc:chgData name="Cavale, Anil G" userId="696d86ef-b447-48ae-aa01-8155ccbcff84" providerId="ADAL" clId="{3A47EB17-98D8-4060-9F58-59FD7B8189D0}" dt="2021-12-17T00:31:05.006" v="325" actId="47"/>
        <pc:sldMkLst>
          <pc:docMk/>
          <pc:sldMk cId="3069377124" sldId="482"/>
        </pc:sldMkLst>
        <pc:spChg chg="mod">
          <ac:chgData name="Cavale, Anil G" userId="696d86ef-b447-48ae-aa01-8155ccbcff84" providerId="ADAL" clId="{3A47EB17-98D8-4060-9F58-59FD7B8189D0}" dt="2021-12-17T00:28:34.896" v="274" actId="20577"/>
          <ac:spMkLst>
            <pc:docMk/>
            <pc:sldMk cId="3069377124" sldId="482"/>
            <ac:spMk id="25" creationId="{DC317746-B026-554E-B578-1E435F9CDC46}"/>
          </ac:spMkLst>
        </pc:spChg>
        <pc:picChg chg="del">
          <ac:chgData name="Cavale, Anil G" userId="696d86ef-b447-48ae-aa01-8155ccbcff84" providerId="ADAL" clId="{3A47EB17-98D8-4060-9F58-59FD7B8189D0}" dt="2021-12-17T00:28:41.552" v="275" actId="478"/>
          <ac:picMkLst>
            <pc:docMk/>
            <pc:sldMk cId="3069377124" sldId="482"/>
            <ac:picMk id="4" creationId="{BF5F8517-7CCE-4436-86A8-EA34D8382915}"/>
          </ac:picMkLst>
        </pc:picChg>
        <pc:picChg chg="add mod">
          <ac:chgData name="Cavale, Anil G" userId="696d86ef-b447-48ae-aa01-8155ccbcff84" providerId="ADAL" clId="{3A47EB17-98D8-4060-9F58-59FD7B8189D0}" dt="2021-12-17T00:29:14.479" v="279" actId="14100"/>
          <ac:picMkLst>
            <pc:docMk/>
            <pc:sldMk cId="3069377124" sldId="482"/>
            <ac:picMk id="5" creationId="{EF34480E-0184-432B-B708-3B17144207BE}"/>
          </ac:picMkLst>
        </pc:picChg>
      </pc:sldChg>
      <pc:sldChg chg="add del">
        <pc:chgData name="Cavale, Anil G" userId="696d86ef-b447-48ae-aa01-8155ccbcff84" providerId="ADAL" clId="{3A47EB17-98D8-4060-9F58-59FD7B8189D0}" dt="2021-12-17T00:38:31.203" v="408" actId="2696"/>
        <pc:sldMkLst>
          <pc:docMk/>
          <pc:sldMk cId="465142513" sldId="483"/>
        </pc:sldMkLst>
      </pc:sldChg>
      <pc:sldChg chg="add del">
        <pc:chgData name="Cavale, Anil G" userId="696d86ef-b447-48ae-aa01-8155ccbcff84" providerId="ADAL" clId="{3A47EB17-98D8-4060-9F58-59FD7B8189D0}" dt="2021-12-17T00:31:09.546" v="326" actId="47"/>
        <pc:sldMkLst>
          <pc:docMk/>
          <pc:sldMk cId="2578807647" sldId="483"/>
        </pc:sldMkLst>
      </pc:sldChg>
      <pc:sldChg chg="modSp add mod">
        <pc:chgData name="Cavale, Anil G" userId="696d86ef-b447-48ae-aa01-8155ccbcff84" providerId="ADAL" clId="{3A47EB17-98D8-4060-9F58-59FD7B8189D0}" dt="2021-12-17T00:39:21.910" v="449" actId="20577"/>
        <pc:sldMkLst>
          <pc:docMk/>
          <pc:sldMk cId="3528314540" sldId="484"/>
        </pc:sldMkLst>
        <pc:spChg chg="mod">
          <ac:chgData name="Cavale, Anil G" userId="696d86ef-b447-48ae-aa01-8155ccbcff84" providerId="ADAL" clId="{3A47EB17-98D8-4060-9F58-59FD7B8189D0}" dt="2021-12-17T00:39:21.910" v="449" actId="20577"/>
          <ac:spMkLst>
            <pc:docMk/>
            <pc:sldMk cId="3528314540" sldId="484"/>
            <ac:spMk id="14" creationId="{45AF7791-E414-4A11-A9FD-2ED1C949FA04}"/>
          </ac:spMkLst>
        </pc:spChg>
        <pc:spChg chg="mod">
          <ac:chgData name="Cavale, Anil G" userId="696d86ef-b447-48ae-aa01-8155ccbcff84" providerId="ADAL" clId="{3A47EB17-98D8-4060-9F58-59FD7B8189D0}" dt="2021-12-17T00:38:53.951" v="445" actId="1076"/>
          <ac:spMkLst>
            <pc:docMk/>
            <pc:sldMk cId="3528314540" sldId="484"/>
            <ac:spMk id="28" creationId="{193BD9BD-D828-5B49-9DE5-FE09B8063598}"/>
          </ac:spMkLst>
        </pc:spChg>
      </pc:sldChg>
      <pc:sldChg chg="modSp add mod">
        <pc:chgData name="Cavale, Anil G" userId="696d86ef-b447-48ae-aa01-8155ccbcff84" providerId="ADAL" clId="{3A47EB17-98D8-4060-9F58-59FD7B8189D0}" dt="2021-12-17T00:40:19.521" v="492" actId="207"/>
        <pc:sldMkLst>
          <pc:docMk/>
          <pc:sldMk cId="678652178" sldId="485"/>
        </pc:sldMkLst>
        <pc:spChg chg="mod">
          <ac:chgData name="Cavale, Anil G" userId="696d86ef-b447-48ae-aa01-8155ccbcff84" providerId="ADAL" clId="{3A47EB17-98D8-4060-9F58-59FD7B8189D0}" dt="2021-12-17T00:40:19.521" v="492" actId="207"/>
          <ac:spMkLst>
            <pc:docMk/>
            <pc:sldMk cId="678652178" sldId="485"/>
            <ac:spMk id="14" creationId="{45AF7791-E414-4A11-A9FD-2ED1C949FA04}"/>
          </ac:spMkLst>
        </pc:spChg>
        <pc:spChg chg="mod">
          <ac:chgData name="Cavale, Anil G" userId="696d86ef-b447-48ae-aa01-8155ccbcff84" providerId="ADAL" clId="{3A47EB17-98D8-4060-9F58-59FD7B8189D0}" dt="2021-12-17T00:39:48.318" v="486" actId="1076"/>
          <ac:spMkLst>
            <pc:docMk/>
            <pc:sldMk cId="678652178" sldId="485"/>
            <ac:spMk id="28" creationId="{193BD9BD-D828-5B49-9DE5-FE09B8063598}"/>
          </ac:spMkLst>
        </pc:spChg>
      </pc:sldChg>
      <pc:sldChg chg="addSp delSp modSp add mod">
        <pc:chgData name="Cavale, Anil G" userId="696d86ef-b447-48ae-aa01-8155ccbcff84" providerId="ADAL" clId="{3A47EB17-98D8-4060-9F58-59FD7B8189D0}" dt="2021-12-17T01:08:39.312" v="574" actId="207"/>
        <pc:sldMkLst>
          <pc:docMk/>
          <pc:sldMk cId="781152648" sldId="486"/>
        </pc:sldMkLst>
        <pc:spChg chg="mod">
          <ac:chgData name="Cavale, Anil G" userId="696d86ef-b447-48ae-aa01-8155ccbcff84" providerId="ADAL" clId="{3A47EB17-98D8-4060-9F58-59FD7B8189D0}" dt="2021-12-17T01:08:39.312" v="574" actId="207"/>
          <ac:spMkLst>
            <pc:docMk/>
            <pc:sldMk cId="781152648" sldId="486"/>
            <ac:spMk id="28" creationId="{193BD9BD-D828-5B49-9DE5-FE09B8063598}"/>
          </ac:spMkLst>
        </pc:spChg>
        <pc:picChg chg="del">
          <ac:chgData name="Cavale, Anil G" userId="696d86ef-b447-48ae-aa01-8155ccbcff84" providerId="ADAL" clId="{3A47EB17-98D8-4060-9F58-59FD7B8189D0}" dt="2021-12-17T00:42:19.300" v="561" actId="478"/>
          <ac:picMkLst>
            <pc:docMk/>
            <pc:sldMk cId="781152648" sldId="486"/>
            <ac:picMk id="3" creationId="{EE8877E8-9257-45BE-97C2-CDEFB9F4EF4A}"/>
          </ac:picMkLst>
        </pc:picChg>
        <pc:picChg chg="add mod">
          <ac:chgData name="Cavale, Anil G" userId="696d86ef-b447-48ae-aa01-8155ccbcff84" providerId="ADAL" clId="{3A47EB17-98D8-4060-9F58-59FD7B8189D0}" dt="2021-12-17T00:43:15.121" v="566" actId="14100"/>
          <ac:picMkLst>
            <pc:docMk/>
            <pc:sldMk cId="781152648" sldId="486"/>
            <ac:picMk id="4" creationId="{A72F7071-F2EB-4DC5-8228-8C057817D55A}"/>
          </ac:picMkLst>
        </pc:picChg>
      </pc:sldChg>
      <pc:sldChg chg="ord">
        <pc:chgData name="Cavale, Anil G" userId="696d86ef-b447-48ae-aa01-8155ccbcff84" providerId="ADAL" clId="{3A47EB17-98D8-4060-9F58-59FD7B8189D0}" dt="2021-12-17T01:08:16.923" v="571"/>
        <pc:sldMkLst>
          <pc:docMk/>
          <pc:sldMk cId="3799025550" sldId="487"/>
        </pc:sldMkLst>
      </pc:sldChg>
      <pc:sldChg chg="addSp delSp modSp add mod">
        <pc:chgData name="Cavale, Anil G" userId="696d86ef-b447-48ae-aa01-8155ccbcff84" providerId="ADAL" clId="{3A47EB17-98D8-4060-9F58-59FD7B8189D0}" dt="2021-12-17T01:10:35.220" v="616"/>
        <pc:sldMkLst>
          <pc:docMk/>
          <pc:sldMk cId="1909199486" sldId="490"/>
        </pc:sldMkLst>
        <pc:spChg chg="add del mod">
          <ac:chgData name="Cavale, Anil G" userId="696d86ef-b447-48ae-aa01-8155ccbcff84" providerId="ADAL" clId="{3A47EB17-98D8-4060-9F58-59FD7B8189D0}" dt="2021-12-17T01:10:35.220" v="616"/>
          <ac:spMkLst>
            <pc:docMk/>
            <pc:sldMk cId="1909199486" sldId="490"/>
            <ac:spMk id="4" creationId="{38990AA0-6E7A-4571-9955-7D89A5F68B73}"/>
          </ac:spMkLst>
        </pc:spChg>
        <pc:spChg chg="add mod">
          <ac:chgData name="Cavale, Anil G" userId="696d86ef-b447-48ae-aa01-8155ccbcff84" providerId="ADAL" clId="{3A47EB17-98D8-4060-9F58-59FD7B8189D0}" dt="2021-12-17T01:10:34.578" v="614" actId="14100"/>
          <ac:spMkLst>
            <pc:docMk/>
            <pc:sldMk cId="1909199486" sldId="490"/>
            <ac:spMk id="13" creationId="{ABB9200B-59EB-4244-BC43-FD6037F819A9}"/>
          </ac:spMkLst>
        </pc:spChg>
        <pc:spChg chg="mod">
          <ac:chgData name="Cavale, Anil G" userId="696d86ef-b447-48ae-aa01-8155ccbcff84" providerId="ADAL" clId="{3A47EB17-98D8-4060-9F58-59FD7B8189D0}" dt="2021-12-17T01:09:34.172" v="606" actId="14100"/>
          <ac:spMkLst>
            <pc:docMk/>
            <pc:sldMk cId="1909199486" sldId="490"/>
            <ac:spMk id="28" creationId="{193BD9BD-D828-5B49-9DE5-FE09B8063598}"/>
          </ac:spMkLst>
        </pc:spChg>
        <pc:picChg chg="del">
          <ac:chgData name="Cavale, Anil G" userId="696d86ef-b447-48ae-aa01-8155ccbcff84" providerId="ADAL" clId="{3A47EB17-98D8-4060-9F58-59FD7B8189D0}" dt="2021-12-17T01:09:17.742" v="594" actId="478"/>
          <ac:picMkLst>
            <pc:docMk/>
            <pc:sldMk cId="1909199486" sldId="490"/>
            <ac:picMk id="3" creationId="{EE8877E8-9257-45BE-97C2-CDEFB9F4EF4A}"/>
          </ac:picMkLst>
        </pc:picChg>
      </pc:sldChg>
      <pc:sldChg chg="new del">
        <pc:chgData name="Cavale, Anil G" userId="696d86ef-b447-48ae-aa01-8155ccbcff84" providerId="ADAL" clId="{3A47EB17-98D8-4060-9F58-59FD7B8189D0}" dt="2021-12-17T01:08:49.918" v="580" actId="680"/>
        <pc:sldMkLst>
          <pc:docMk/>
          <pc:sldMk cId="2183737729" sldId="490"/>
        </pc:sldMkLst>
      </pc:sldChg>
      <pc:sldChg chg="modSp add mod">
        <pc:chgData name="Cavale, Anil G" userId="696d86ef-b447-48ae-aa01-8155ccbcff84" providerId="ADAL" clId="{3A47EB17-98D8-4060-9F58-59FD7B8189D0}" dt="2021-12-17T01:11:38.863" v="657"/>
        <pc:sldMkLst>
          <pc:docMk/>
          <pc:sldMk cId="725950678" sldId="491"/>
        </pc:sldMkLst>
        <pc:spChg chg="mod">
          <ac:chgData name="Cavale, Anil G" userId="696d86ef-b447-48ae-aa01-8155ccbcff84" providerId="ADAL" clId="{3A47EB17-98D8-4060-9F58-59FD7B8189D0}" dt="2021-12-17T01:11:38.863" v="657"/>
          <ac:spMkLst>
            <pc:docMk/>
            <pc:sldMk cId="725950678" sldId="491"/>
            <ac:spMk id="13" creationId="{ABB9200B-59EB-4244-BC43-FD6037F819A9}"/>
          </ac:spMkLst>
        </pc:spChg>
        <pc:spChg chg="mod">
          <ac:chgData name="Cavale, Anil G" userId="696d86ef-b447-48ae-aa01-8155ccbcff84" providerId="ADAL" clId="{3A47EB17-98D8-4060-9F58-59FD7B8189D0}" dt="2021-12-17T01:11:21.715" v="655" actId="1076"/>
          <ac:spMkLst>
            <pc:docMk/>
            <pc:sldMk cId="725950678" sldId="491"/>
            <ac:spMk id="28" creationId="{193BD9BD-D828-5B49-9DE5-FE09B8063598}"/>
          </ac:spMkLst>
        </pc:spChg>
      </pc:sldChg>
      <pc:sldChg chg="new del">
        <pc:chgData name="Cavale, Anil G" userId="696d86ef-b447-48ae-aa01-8155ccbcff84" providerId="ADAL" clId="{3A47EB17-98D8-4060-9F58-59FD7B8189D0}" dt="2021-12-17T01:08:49.365" v="579" actId="680"/>
        <pc:sldMkLst>
          <pc:docMk/>
          <pc:sldMk cId="1446288402" sldId="491"/>
        </pc:sldMkLst>
      </pc:sldChg>
      <pc:sldChg chg="new del">
        <pc:chgData name="Cavale, Anil G" userId="696d86ef-b447-48ae-aa01-8155ccbcff84" providerId="ADAL" clId="{3A47EB17-98D8-4060-9F58-59FD7B8189D0}" dt="2021-12-17T01:08:48.861" v="578" actId="680"/>
        <pc:sldMkLst>
          <pc:docMk/>
          <pc:sldMk cId="1150467451" sldId="492"/>
        </pc:sldMkLst>
      </pc:sldChg>
      <pc:sldChg chg="modSp add mod">
        <pc:chgData name="Cavale, Anil G" userId="696d86ef-b447-48ae-aa01-8155ccbcff84" providerId="ADAL" clId="{3A47EB17-98D8-4060-9F58-59FD7B8189D0}" dt="2021-12-17T01:12:20.764" v="698"/>
        <pc:sldMkLst>
          <pc:docMk/>
          <pc:sldMk cId="1453286073" sldId="492"/>
        </pc:sldMkLst>
        <pc:spChg chg="mod">
          <ac:chgData name="Cavale, Anil G" userId="696d86ef-b447-48ae-aa01-8155ccbcff84" providerId="ADAL" clId="{3A47EB17-98D8-4060-9F58-59FD7B8189D0}" dt="2021-12-17T01:12:20.764" v="698"/>
          <ac:spMkLst>
            <pc:docMk/>
            <pc:sldMk cId="1453286073" sldId="492"/>
            <ac:spMk id="13" creationId="{ABB9200B-59EB-4244-BC43-FD6037F819A9}"/>
          </ac:spMkLst>
        </pc:spChg>
        <pc:spChg chg="mod">
          <ac:chgData name="Cavale, Anil G" userId="696d86ef-b447-48ae-aa01-8155ccbcff84" providerId="ADAL" clId="{3A47EB17-98D8-4060-9F58-59FD7B8189D0}" dt="2021-12-17T01:12:02.092" v="695" actId="255"/>
          <ac:spMkLst>
            <pc:docMk/>
            <pc:sldMk cId="1453286073" sldId="492"/>
            <ac:spMk id="28" creationId="{193BD9BD-D828-5B49-9DE5-FE09B8063598}"/>
          </ac:spMkLst>
        </pc:spChg>
      </pc:sldChg>
      <pc:sldChg chg="addSp delSp modSp add mod ord">
        <pc:chgData name="Cavale, Anil G" userId="696d86ef-b447-48ae-aa01-8155ccbcff84" providerId="ADAL" clId="{3A47EB17-98D8-4060-9F58-59FD7B8189D0}" dt="2021-12-17T01:28:36.938" v="873"/>
        <pc:sldMkLst>
          <pc:docMk/>
          <pc:sldMk cId="82890714" sldId="493"/>
        </pc:sldMkLst>
        <pc:spChg chg="add mod">
          <ac:chgData name="Cavale, Anil G" userId="696d86ef-b447-48ae-aa01-8155ccbcff84" providerId="ADAL" clId="{3A47EB17-98D8-4060-9F58-59FD7B8189D0}" dt="2021-12-17T01:28:19.889" v="869" actId="1076"/>
          <ac:spMkLst>
            <pc:docMk/>
            <pc:sldMk cId="82890714" sldId="493"/>
            <ac:spMk id="4" creationId="{BAE04930-1632-431A-B0CE-D345630244A5}"/>
          </ac:spMkLst>
        </pc:spChg>
        <pc:spChg chg="del mod">
          <ac:chgData name="Cavale, Anil G" userId="696d86ef-b447-48ae-aa01-8155ccbcff84" providerId="ADAL" clId="{3A47EB17-98D8-4060-9F58-59FD7B8189D0}" dt="2021-12-17T01:25:25.379" v="781"/>
          <ac:spMkLst>
            <pc:docMk/>
            <pc:sldMk cId="82890714" sldId="493"/>
            <ac:spMk id="13" creationId="{ABB9200B-59EB-4244-BC43-FD6037F819A9}"/>
          </ac:spMkLst>
        </pc:spChg>
        <pc:spChg chg="mod">
          <ac:chgData name="Cavale, Anil G" userId="696d86ef-b447-48ae-aa01-8155ccbcff84" providerId="ADAL" clId="{3A47EB17-98D8-4060-9F58-59FD7B8189D0}" dt="2021-12-17T01:28:36.938" v="873"/>
          <ac:spMkLst>
            <pc:docMk/>
            <pc:sldMk cId="82890714" sldId="493"/>
            <ac:spMk id="28" creationId="{193BD9BD-D828-5B49-9DE5-FE09B8063598}"/>
          </ac:spMkLst>
        </pc:spChg>
        <pc:picChg chg="add del mod">
          <ac:chgData name="Cavale, Anil G" userId="696d86ef-b447-48ae-aa01-8155ccbcff84" providerId="ADAL" clId="{3A47EB17-98D8-4060-9F58-59FD7B8189D0}" dt="2021-12-17T01:27:50.853" v="864" actId="478"/>
          <ac:picMkLst>
            <pc:docMk/>
            <pc:sldMk cId="82890714" sldId="493"/>
            <ac:picMk id="3" creationId="{8F229D71-3549-430C-966F-AC378A678930}"/>
          </ac:picMkLst>
        </pc:picChg>
      </pc:sldChg>
      <pc:sldChg chg="addSp delSp modSp add mod ord">
        <pc:chgData name="Cavale, Anil G" userId="696d86ef-b447-48ae-aa01-8155ccbcff84" providerId="ADAL" clId="{3A47EB17-98D8-4060-9F58-59FD7B8189D0}" dt="2021-12-17T01:27:17.212" v="833" actId="14100"/>
        <pc:sldMkLst>
          <pc:docMk/>
          <pc:sldMk cId="3501825481" sldId="494"/>
        </pc:sldMkLst>
        <pc:spChg chg="mod">
          <ac:chgData name="Cavale, Anil G" userId="696d86ef-b447-48ae-aa01-8155ccbcff84" providerId="ADAL" clId="{3A47EB17-98D8-4060-9F58-59FD7B8189D0}" dt="2021-12-17T01:25:58.421" v="788" actId="1076"/>
          <ac:spMkLst>
            <pc:docMk/>
            <pc:sldMk cId="3501825481" sldId="494"/>
            <ac:spMk id="2" creationId="{CBB8F5D2-0657-45F6-B024-F7C6FEE6A2B9}"/>
          </ac:spMkLst>
        </pc:spChg>
        <pc:spChg chg="mod">
          <ac:chgData name="Cavale, Anil G" userId="696d86ef-b447-48ae-aa01-8155ccbcff84" providerId="ADAL" clId="{3A47EB17-98D8-4060-9F58-59FD7B8189D0}" dt="2021-12-17T01:26:05.434" v="822" actId="20577"/>
          <ac:spMkLst>
            <pc:docMk/>
            <pc:sldMk cId="3501825481" sldId="494"/>
            <ac:spMk id="25" creationId="{DC317746-B026-554E-B578-1E435F9CDC46}"/>
          </ac:spMkLst>
        </pc:spChg>
        <pc:picChg chg="add mod">
          <ac:chgData name="Cavale, Anil G" userId="696d86ef-b447-48ae-aa01-8155ccbcff84" providerId="ADAL" clId="{3A47EB17-98D8-4060-9F58-59FD7B8189D0}" dt="2021-12-17T01:27:17.212" v="833" actId="14100"/>
          <ac:picMkLst>
            <pc:docMk/>
            <pc:sldMk cId="3501825481" sldId="494"/>
            <ac:picMk id="4" creationId="{F656CDA9-F236-48E2-B78E-630C07624028}"/>
          </ac:picMkLst>
        </pc:picChg>
        <pc:picChg chg="del">
          <ac:chgData name="Cavale, Anil G" userId="696d86ef-b447-48ae-aa01-8155ccbcff84" providerId="ADAL" clId="{3A47EB17-98D8-4060-9F58-59FD7B8189D0}" dt="2021-12-17T01:26:06.702" v="823" actId="478"/>
          <ac:picMkLst>
            <pc:docMk/>
            <pc:sldMk cId="3501825481" sldId="494"/>
            <ac:picMk id="6" creationId="{8C06D032-4ACD-4A19-8803-039B4A479953}"/>
          </ac:picMkLst>
        </pc:picChg>
      </pc:sldChg>
      <pc:sldChg chg="addSp modSp new mod">
        <pc:chgData name="Cavale, Anil G" userId="696d86ef-b447-48ae-aa01-8155ccbcff84" providerId="ADAL" clId="{3A47EB17-98D8-4060-9F58-59FD7B8189D0}" dt="2021-12-17T01:36:48.521" v="975" actId="14100"/>
        <pc:sldMkLst>
          <pc:docMk/>
          <pc:sldMk cId="2663919512" sldId="495"/>
        </pc:sldMkLst>
        <pc:spChg chg="mod">
          <ac:chgData name="Cavale, Anil G" userId="696d86ef-b447-48ae-aa01-8155ccbcff84" providerId="ADAL" clId="{3A47EB17-98D8-4060-9F58-59FD7B8189D0}" dt="2021-12-17T01:28:43.617" v="875" actId="20577"/>
          <ac:spMkLst>
            <pc:docMk/>
            <pc:sldMk cId="2663919512" sldId="495"/>
            <ac:spMk id="2" creationId="{57EE0461-BF71-40A3-AB09-5BB659676614}"/>
          </ac:spMkLst>
        </pc:spChg>
        <pc:spChg chg="mod">
          <ac:chgData name="Cavale, Anil G" userId="696d86ef-b447-48ae-aa01-8155ccbcff84" providerId="ADAL" clId="{3A47EB17-98D8-4060-9F58-59FD7B8189D0}" dt="2021-12-17T01:28:44.525" v="876" actId="20577"/>
          <ac:spMkLst>
            <pc:docMk/>
            <pc:sldMk cId="2663919512" sldId="495"/>
            <ac:spMk id="3" creationId="{6A307017-3559-4C4E-AAA1-46D722760E16}"/>
          </ac:spMkLst>
        </pc:spChg>
        <pc:spChg chg="add mod">
          <ac:chgData name="Cavale, Anil G" userId="696d86ef-b447-48ae-aa01-8155ccbcff84" providerId="ADAL" clId="{3A47EB17-98D8-4060-9F58-59FD7B8189D0}" dt="2021-12-17T01:36:43.514" v="974"/>
          <ac:spMkLst>
            <pc:docMk/>
            <pc:sldMk cId="2663919512" sldId="495"/>
            <ac:spMk id="6" creationId="{2FFFCA28-A460-4173-AA6A-CEC4D5BBD453}"/>
          </ac:spMkLst>
        </pc:spChg>
        <pc:picChg chg="add mod">
          <ac:chgData name="Cavale, Anil G" userId="696d86ef-b447-48ae-aa01-8155ccbcff84" providerId="ADAL" clId="{3A47EB17-98D8-4060-9F58-59FD7B8189D0}" dt="2021-12-17T01:36:48.521" v="975" actId="14100"/>
          <ac:picMkLst>
            <pc:docMk/>
            <pc:sldMk cId="2663919512" sldId="495"/>
            <ac:picMk id="5" creationId="{A158A2DB-97DB-4EAC-B6B0-039E15D22787}"/>
          </ac:picMkLst>
        </pc:picChg>
      </pc:sldChg>
      <pc:sldChg chg="modSp add mod ord">
        <pc:chgData name="Cavale, Anil G" userId="696d86ef-b447-48ae-aa01-8155ccbcff84" providerId="ADAL" clId="{3A47EB17-98D8-4060-9F58-59FD7B8189D0}" dt="2021-12-17T01:35:58.564" v="963" actId="14100"/>
        <pc:sldMkLst>
          <pc:docMk/>
          <pc:sldMk cId="1725654965" sldId="496"/>
        </pc:sldMkLst>
        <pc:spChg chg="mod">
          <ac:chgData name="Cavale, Anil G" userId="696d86ef-b447-48ae-aa01-8155ccbcff84" providerId="ADAL" clId="{3A47EB17-98D8-4060-9F58-59FD7B8189D0}" dt="2021-12-17T01:35:41.976" v="936"/>
          <ac:spMkLst>
            <pc:docMk/>
            <pc:sldMk cId="1725654965" sldId="496"/>
            <ac:spMk id="4" creationId="{BAE04930-1632-431A-B0CE-D345630244A5}"/>
          </ac:spMkLst>
        </pc:spChg>
        <pc:spChg chg="mod">
          <ac:chgData name="Cavale, Anil G" userId="696d86ef-b447-48ae-aa01-8155ccbcff84" providerId="ADAL" clId="{3A47EB17-98D8-4060-9F58-59FD7B8189D0}" dt="2021-12-17T01:35:58.564" v="963" actId="14100"/>
          <ac:spMkLst>
            <pc:docMk/>
            <pc:sldMk cId="1725654965" sldId="496"/>
            <ac:spMk id="28" creationId="{193BD9BD-D828-5B49-9DE5-FE09B8063598}"/>
          </ac:spMkLst>
        </pc:spChg>
      </pc:sldChg>
      <pc:sldChg chg="addSp delSp modSp add mod ord">
        <pc:chgData name="Cavale, Anil G" userId="696d86ef-b447-48ae-aa01-8155ccbcff84" providerId="ADAL" clId="{3A47EB17-98D8-4060-9F58-59FD7B8189D0}" dt="2021-12-17T01:35:24.052" v="934" actId="14100"/>
        <pc:sldMkLst>
          <pc:docMk/>
          <pc:sldMk cId="1074844244" sldId="497"/>
        </pc:sldMkLst>
        <pc:spChg chg="mod">
          <ac:chgData name="Cavale, Anil G" userId="696d86ef-b447-48ae-aa01-8155ccbcff84" providerId="ADAL" clId="{3A47EB17-98D8-4060-9F58-59FD7B8189D0}" dt="2021-12-17T01:34:38.910" v="925" actId="20577"/>
          <ac:spMkLst>
            <pc:docMk/>
            <pc:sldMk cId="1074844244" sldId="497"/>
            <ac:spMk id="2" creationId="{CBB8F5D2-0657-45F6-B024-F7C6FEE6A2B9}"/>
          </ac:spMkLst>
        </pc:spChg>
        <pc:picChg chg="del">
          <ac:chgData name="Cavale, Anil G" userId="696d86ef-b447-48ae-aa01-8155ccbcff84" providerId="ADAL" clId="{3A47EB17-98D8-4060-9F58-59FD7B8189D0}" dt="2021-12-17T01:34:41.180" v="926" actId="478"/>
          <ac:picMkLst>
            <pc:docMk/>
            <pc:sldMk cId="1074844244" sldId="497"/>
            <ac:picMk id="4" creationId="{F656CDA9-F236-48E2-B78E-630C07624028}"/>
          </ac:picMkLst>
        </pc:picChg>
        <pc:picChg chg="add mod">
          <ac:chgData name="Cavale, Anil G" userId="696d86ef-b447-48ae-aa01-8155ccbcff84" providerId="ADAL" clId="{3A47EB17-98D8-4060-9F58-59FD7B8189D0}" dt="2021-12-17T01:35:24.052" v="934" actId="14100"/>
          <ac:picMkLst>
            <pc:docMk/>
            <pc:sldMk cId="1074844244" sldId="497"/>
            <ac:picMk id="5" creationId="{174FACBD-2433-4500-84E8-7A060CBA27E4}"/>
          </ac:picMkLst>
        </pc:picChg>
      </pc:sldChg>
      <pc:sldChg chg="add del">
        <pc:chgData name="Cavale, Anil G" userId="696d86ef-b447-48ae-aa01-8155ccbcff84" providerId="ADAL" clId="{3A47EB17-98D8-4060-9F58-59FD7B8189D0}" dt="2021-12-17T01:38:11.477" v="1030" actId="2696"/>
        <pc:sldMkLst>
          <pc:docMk/>
          <pc:sldMk cId="4062852206" sldId="498"/>
        </pc:sldMkLst>
      </pc:sldChg>
      <pc:sldChg chg="addSp delSp modSp add mod">
        <pc:chgData name="Cavale, Anil G" userId="696d86ef-b447-48ae-aa01-8155ccbcff84" providerId="ADAL" clId="{3A47EB17-98D8-4060-9F58-59FD7B8189D0}" dt="2021-12-17T01:37:52.333" v="1029"/>
        <pc:sldMkLst>
          <pc:docMk/>
          <pc:sldMk cId="3281686233" sldId="499"/>
        </pc:sldMkLst>
        <pc:spChg chg="del mod">
          <ac:chgData name="Cavale, Anil G" userId="696d86ef-b447-48ae-aa01-8155ccbcff84" providerId="ADAL" clId="{3A47EB17-98D8-4060-9F58-59FD7B8189D0}" dt="2021-12-17T01:37:52.333" v="1029"/>
          <ac:spMkLst>
            <pc:docMk/>
            <pc:sldMk cId="3281686233" sldId="499"/>
            <ac:spMk id="4" creationId="{BAE04930-1632-431A-B0CE-D345630244A5}"/>
          </ac:spMkLst>
        </pc:spChg>
        <pc:spChg chg="mod">
          <ac:chgData name="Cavale, Anil G" userId="696d86ef-b447-48ae-aa01-8155ccbcff84" providerId="ADAL" clId="{3A47EB17-98D8-4060-9F58-59FD7B8189D0}" dt="2021-12-17T01:37:13.311" v="1021" actId="1076"/>
          <ac:spMkLst>
            <pc:docMk/>
            <pc:sldMk cId="3281686233" sldId="499"/>
            <ac:spMk id="28" creationId="{193BD9BD-D828-5B49-9DE5-FE09B8063598}"/>
          </ac:spMkLst>
        </pc:spChg>
        <pc:picChg chg="add mod">
          <ac:chgData name="Cavale, Anil G" userId="696d86ef-b447-48ae-aa01-8155ccbcff84" providerId="ADAL" clId="{3A47EB17-98D8-4060-9F58-59FD7B8189D0}" dt="2021-12-17T01:37:51.391" v="1027" actId="14100"/>
          <ac:picMkLst>
            <pc:docMk/>
            <pc:sldMk cId="3281686233" sldId="499"/>
            <ac:picMk id="3" creationId="{E1EBA94A-FAB1-4413-9D30-4D80C4156968}"/>
          </ac:picMkLst>
        </pc:picChg>
      </pc:sldChg>
      <pc:sldChg chg="addSp delSp modSp add mod ord">
        <pc:chgData name="Cavale, Anil G" userId="696d86ef-b447-48ae-aa01-8155ccbcff84" providerId="ADAL" clId="{3A47EB17-98D8-4060-9F58-59FD7B8189D0}" dt="2021-12-17T01:45:05.873" v="1091" actId="20577"/>
        <pc:sldMkLst>
          <pc:docMk/>
          <pc:sldMk cId="3292695649" sldId="500"/>
        </pc:sldMkLst>
        <pc:spChg chg="mod">
          <ac:chgData name="Cavale, Anil G" userId="696d86ef-b447-48ae-aa01-8155ccbcff84" providerId="ADAL" clId="{3A47EB17-98D8-4060-9F58-59FD7B8189D0}" dt="2021-12-17T01:45:05.873" v="1091" actId="20577"/>
          <ac:spMkLst>
            <pc:docMk/>
            <pc:sldMk cId="3292695649" sldId="500"/>
            <ac:spMk id="2" creationId="{CBB8F5D2-0657-45F6-B024-F7C6FEE6A2B9}"/>
          </ac:spMkLst>
        </pc:spChg>
        <pc:picChg chg="add mod">
          <ac:chgData name="Cavale, Anil G" userId="696d86ef-b447-48ae-aa01-8155ccbcff84" providerId="ADAL" clId="{3A47EB17-98D8-4060-9F58-59FD7B8189D0}" dt="2021-12-17T01:44:31.306" v="1039" actId="1076"/>
          <ac:picMkLst>
            <pc:docMk/>
            <pc:sldMk cId="3292695649" sldId="500"/>
            <ac:picMk id="4" creationId="{5EB68E36-B498-4A49-8D81-729FC01DF3C5}"/>
          </ac:picMkLst>
        </pc:picChg>
        <pc:picChg chg="del">
          <ac:chgData name="Cavale, Anil G" userId="696d86ef-b447-48ae-aa01-8155ccbcff84" providerId="ADAL" clId="{3A47EB17-98D8-4060-9F58-59FD7B8189D0}" dt="2021-12-17T01:44:25.547" v="1036" actId="478"/>
          <ac:picMkLst>
            <pc:docMk/>
            <pc:sldMk cId="3292695649" sldId="500"/>
            <ac:picMk id="5" creationId="{174FACBD-2433-4500-84E8-7A060CBA27E4}"/>
          </ac:picMkLst>
        </pc:picChg>
      </pc:sldChg>
      <pc:sldChg chg="new del">
        <pc:chgData name="Cavale, Anil G" userId="696d86ef-b447-48ae-aa01-8155ccbcff84" providerId="ADAL" clId="{3A47EB17-98D8-4060-9F58-59FD7B8189D0}" dt="2021-12-17T01:38:22.171" v="1032" actId="680"/>
        <pc:sldMkLst>
          <pc:docMk/>
          <pc:sldMk cId="4040004914" sldId="500"/>
        </pc:sldMkLst>
      </pc:sldChg>
      <pc:sldChg chg="addSp delSp modSp add mod ord">
        <pc:chgData name="Cavale, Anil G" userId="696d86ef-b447-48ae-aa01-8155ccbcff84" providerId="ADAL" clId="{3A47EB17-98D8-4060-9F58-59FD7B8189D0}" dt="2021-12-17T01:46:26.301" v="1098" actId="1076"/>
        <pc:sldMkLst>
          <pc:docMk/>
          <pc:sldMk cId="2716265304" sldId="501"/>
        </pc:sldMkLst>
        <pc:picChg chg="del">
          <ac:chgData name="Cavale, Anil G" userId="696d86ef-b447-48ae-aa01-8155ccbcff84" providerId="ADAL" clId="{3A47EB17-98D8-4060-9F58-59FD7B8189D0}" dt="2021-12-17T01:45:37.083" v="1095" actId="478"/>
          <ac:picMkLst>
            <pc:docMk/>
            <pc:sldMk cId="2716265304" sldId="501"/>
            <ac:picMk id="5" creationId="{A158A2DB-97DB-4EAC-B6B0-039E15D22787}"/>
          </ac:picMkLst>
        </pc:picChg>
        <pc:picChg chg="add mod">
          <ac:chgData name="Cavale, Anil G" userId="696d86ef-b447-48ae-aa01-8155ccbcff84" providerId="ADAL" clId="{3A47EB17-98D8-4060-9F58-59FD7B8189D0}" dt="2021-12-17T01:46:26.301" v="1098" actId="1076"/>
          <ac:picMkLst>
            <pc:docMk/>
            <pc:sldMk cId="2716265304" sldId="501"/>
            <ac:picMk id="7" creationId="{FA7AB6EB-790A-4326-A046-20802501C958}"/>
          </ac:picMkLst>
        </pc:picChg>
      </pc:sldChg>
      <pc:sldChg chg="modSp add mod ord">
        <pc:chgData name="Cavale, Anil G" userId="696d86ef-b447-48ae-aa01-8155ccbcff84" providerId="ADAL" clId="{3A47EB17-98D8-4060-9F58-59FD7B8189D0}" dt="2021-12-17T01:47:43.480" v="1142" actId="14100"/>
        <pc:sldMkLst>
          <pc:docMk/>
          <pc:sldMk cId="2970706471" sldId="502"/>
        </pc:sldMkLst>
        <pc:spChg chg="mod">
          <ac:chgData name="Cavale, Anil G" userId="696d86ef-b447-48ae-aa01-8155ccbcff84" providerId="ADAL" clId="{3A47EB17-98D8-4060-9F58-59FD7B8189D0}" dt="2021-12-17T01:47:43.480" v="1142" actId="14100"/>
          <ac:spMkLst>
            <pc:docMk/>
            <pc:sldMk cId="2970706471" sldId="502"/>
            <ac:spMk id="4" creationId="{BAE04930-1632-431A-B0CE-D345630244A5}"/>
          </ac:spMkLst>
        </pc:spChg>
        <pc:spChg chg="mod">
          <ac:chgData name="Cavale, Anil G" userId="696d86ef-b447-48ae-aa01-8155ccbcff84" providerId="ADAL" clId="{3A47EB17-98D8-4060-9F58-59FD7B8189D0}" dt="2021-12-17T01:47:15.797" v="1139" actId="255"/>
          <ac:spMkLst>
            <pc:docMk/>
            <pc:sldMk cId="2970706471" sldId="502"/>
            <ac:spMk id="28" creationId="{193BD9BD-D828-5B49-9DE5-FE09B8063598}"/>
          </ac:spMkLst>
        </pc:spChg>
      </pc:sldChg>
      <pc:sldChg chg="addSp delSp modSp add mod ord">
        <pc:chgData name="Cavale, Anil G" userId="696d86ef-b447-48ae-aa01-8155ccbcff84" providerId="ADAL" clId="{3A47EB17-98D8-4060-9F58-59FD7B8189D0}" dt="2021-12-17T01:48:27.566" v="1149" actId="1076"/>
        <pc:sldMkLst>
          <pc:docMk/>
          <pc:sldMk cId="870908887" sldId="503"/>
        </pc:sldMkLst>
        <pc:picChg chg="add mod">
          <ac:chgData name="Cavale, Anil G" userId="696d86ef-b447-48ae-aa01-8155ccbcff84" providerId="ADAL" clId="{3A47EB17-98D8-4060-9F58-59FD7B8189D0}" dt="2021-12-17T01:48:27.566" v="1149" actId="1076"/>
          <ac:picMkLst>
            <pc:docMk/>
            <pc:sldMk cId="870908887" sldId="503"/>
            <ac:picMk id="5" creationId="{8638702F-9B0E-4050-B7AD-4329149D329D}"/>
          </ac:picMkLst>
        </pc:picChg>
        <pc:picChg chg="del">
          <ac:chgData name="Cavale, Anil G" userId="696d86ef-b447-48ae-aa01-8155ccbcff84" providerId="ADAL" clId="{3A47EB17-98D8-4060-9F58-59FD7B8189D0}" dt="2021-12-17T01:48:20.849" v="1147" actId="478"/>
          <ac:picMkLst>
            <pc:docMk/>
            <pc:sldMk cId="870908887" sldId="503"/>
            <ac:picMk id="7" creationId="{FA7AB6EB-790A-4326-A046-20802501C958}"/>
          </ac:picMkLst>
        </pc:picChg>
      </pc:sldChg>
      <pc:sldChg chg="addSp delSp modSp add mod">
        <pc:chgData name="Cavale, Anil G" userId="696d86ef-b447-48ae-aa01-8155ccbcff84" providerId="ADAL" clId="{3A47EB17-98D8-4060-9F58-59FD7B8189D0}" dt="2021-12-17T01:49:00.294" v="1155" actId="14100"/>
        <pc:sldMkLst>
          <pc:docMk/>
          <pc:sldMk cId="1595396920" sldId="504"/>
        </pc:sldMkLst>
        <pc:picChg chg="del">
          <ac:chgData name="Cavale, Anil G" userId="696d86ef-b447-48ae-aa01-8155ccbcff84" providerId="ADAL" clId="{3A47EB17-98D8-4060-9F58-59FD7B8189D0}" dt="2021-12-17T01:48:33.429" v="1151" actId="478"/>
          <ac:picMkLst>
            <pc:docMk/>
            <pc:sldMk cId="1595396920" sldId="504"/>
            <ac:picMk id="5" creationId="{8638702F-9B0E-4050-B7AD-4329149D329D}"/>
          </ac:picMkLst>
        </pc:picChg>
        <pc:picChg chg="add mod">
          <ac:chgData name="Cavale, Anil G" userId="696d86ef-b447-48ae-aa01-8155ccbcff84" providerId="ADAL" clId="{3A47EB17-98D8-4060-9F58-59FD7B8189D0}" dt="2021-12-17T01:49:00.294" v="1155" actId="14100"/>
          <ac:picMkLst>
            <pc:docMk/>
            <pc:sldMk cId="1595396920" sldId="504"/>
            <ac:picMk id="7" creationId="{ED2B018E-A5CF-44C6-B50D-CD2AED975068}"/>
          </ac:picMkLst>
        </pc:picChg>
      </pc:sldChg>
    </pc:docChg>
  </pc:docChgLst>
  <pc:docChgLst>
    <pc:chgData name="Srivastava, Aman" userId="S::srivas81@purdue.edu::0aa9b596-cbdc-4164-9e76-70b4ace7295c" providerId="AD" clId="Web-{09B00485-87A0-4978-81DB-4C52247C8958}"/>
    <pc:docChg chg="modSld">
      <pc:chgData name="Srivastava, Aman" userId="S::srivas81@purdue.edu::0aa9b596-cbdc-4164-9e76-70b4ace7295c" providerId="AD" clId="Web-{09B00485-87A0-4978-81DB-4C52247C8958}" dt="2021-12-16T23:43:31.991" v="0"/>
      <pc:docMkLst>
        <pc:docMk/>
      </pc:docMkLst>
      <pc:sldChg chg="delSp">
        <pc:chgData name="Srivastava, Aman" userId="S::srivas81@purdue.edu::0aa9b596-cbdc-4164-9e76-70b4ace7295c" providerId="AD" clId="Web-{09B00485-87A0-4978-81DB-4C52247C8958}" dt="2021-12-16T23:43:31.991" v="0"/>
        <pc:sldMkLst>
          <pc:docMk/>
          <pc:sldMk cId="2009174117" sldId="390"/>
        </pc:sldMkLst>
        <pc:spChg chg="del">
          <ac:chgData name="Srivastava, Aman" userId="S::srivas81@purdue.edu::0aa9b596-cbdc-4164-9e76-70b4ace7295c" providerId="AD" clId="Web-{09B00485-87A0-4978-81DB-4C52247C8958}" dt="2021-12-16T23:43:31.991" v="0"/>
          <ac:spMkLst>
            <pc:docMk/>
            <pc:sldMk cId="2009174117" sldId="390"/>
            <ac:spMk id="2" creationId="{7AE86B11-94AF-7545-89A2-D2C36BBD4D2E}"/>
          </ac:spMkLst>
        </pc:spChg>
      </pc:sldChg>
    </pc:docChg>
  </pc:docChgLst>
  <pc:docChgLst>
    <pc:chgData name="Cavale, Anil G" userId="S::cavale@purdue.edu::696d86ef-b447-48ae-aa01-8155ccbcff84" providerId="AD" clId="Web-{3F3D5A2D-8FFF-4D95-BD9B-116225B34ECE}"/>
    <pc:docChg chg="modSld">
      <pc:chgData name="Cavale, Anil G" userId="S::cavale@purdue.edu::696d86ef-b447-48ae-aa01-8155ccbcff84" providerId="AD" clId="Web-{3F3D5A2D-8FFF-4D95-BD9B-116225B34ECE}" dt="2021-12-16T23:42:09.257" v="0" actId="1076"/>
      <pc:docMkLst>
        <pc:docMk/>
      </pc:docMkLst>
      <pc:sldChg chg="modSp">
        <pc:chgData name="Cavale, Anil G" userId="S::cavale@purdue.edu::696d86ef-b447-48ae-aa01-8155ccbcff84" providerId="AD" clId="Web-{3F3D5A2D-8FFF-4D95-BD9B-116225B34ECE}" dt="2021-12-16T23:42:09.257" v="0" actId="1076"/>
        <pc:sldMkLst>
          <pc:docMk/>
          <pc:sldMk cId="2789438703" sldId="389"/>
        </pc:sldMkLst>
        <pc:picChg chg="mod">
          <ac:chgData name="Cavale, Anil G" userId="S::cavale@purdue.edu::696d86ef-b447-48ae-aa01-8155ccbcff84" providerId="AD" clId="Web-{3F3D5A2D-8FFF-4D95-BD9B-116225B34ECE}" dt="2021-12-16T23:42:09.257" v="0" actId="1076"/>
          <ac:picMkLst>
            <pc:docMk/>
            <pc:sldMk cId="2789438703" sldId="389"/>
            <ac:picMk id="25" creationId="{8F6AC19B-F34D-448B-B77C-6F56E2DE3DDE}"/>
          </ac:picMkLst>
        </pc:picChg>
      </pc:sldChg>
    </pc:docChg>
  </pc:docChgLst>
  <pc:docChgLst>
    <pc:chgData name="Srivastava, Aman" userId="S::srivas81@purdue.edu::0aa9b596-cbdc-4164-9e76-70b4ace7295c" providerId="AD" clId="Web-{ACA75390-5617-44FD-8870-EDFEFA6597FD}"/>
    <pc:docChg chg="modSld">
      <pc:chgData name="Srivastava, Aman" userId="S::srivas81@purdue.edu::0aa9b596-cbdc-4164-9e76-70b4ace7295c" providerId="AD" clId="Web-{ACA75390-5617-44FD-8870-EDFEFA6597FD}" dt="2021-12-17T00:14:24.033" v="4" actId="14100"/>
      <pc:docMkLst>
        <pc:docMk/>
      </pc:docMkLst>
      <pc:sldChg chg="addSp modSp">
        <pc:chgData name="Srivastava, Aman" userId="S::srivas81@purdue.edu::0aa9b596-cbdc-4164-9e76-70b4ace7295c" providerId="AD" clId="Web-{ACA75390-5617-44FD-8870-EDFEFA6597FD}" dt="2021-12-17T00:14:24.033" v="4" actId="14100"/>
        <pc:sldMkLst>
          <pc:docMk/>
          <pc:sldMk cId="2009174117" sldId="390"/>
        </pc:sldMkLst>
        <pc:picChg chg="add mod">
          <ac:chgData name="Srivastava, Aman" userId="S::srivas81@purdue.edu::0aa9b596-cbdc-4164-9e76-70b4ace7295c" providerId="AD" clId="Web-{ACA75390-5617-44FD-8870-EDFEFA6597FD}" dt="2021-12-17T00:14:24.033" v="4" actId="14100"/>
          <ac:picMkLst>
            <pc:docMk/>
            <pc:sldMk cId="2009174117" sldId="390"/>
            <ac:picMk id="2" creationId="{54FA35D2-4C2A-424F-A21C-926D12C7351E}"/>
          </ac:picMkLst>
        </pc:picChg>
      </pc:sldChg>
    </pc:docChg>
  </pc:docChgLst>
  <pc:docChgLst>
    <pc:chgData name="Datta, Arpan" userId="91dc6fc2-e47c-441d-88b6-7b3651f88482" providerId="ADAL" clId="{5F936040-716E-0240-8C68-563454FE5194}"/>
    <pc:docChg chg="undo redo custSel addSld delSld modSld sldOrd modMainMaster">
      <pc:chgData name="Datta, Arpan" userId="91dc6fc2-e47c-441d-88b6-7b3651f88482" providerId="ADAL" clId="{5F936040-716E-0240-8C68-563454FE5194}" dt="2021-12-17T04:05:51.266" v="5447" actId="2711"/>
      <pc:docMkLst>
        <pc:docMk/>
      </pc:docMkLst>
      <pc:sldChg chg="addSp delSp modSp del mod setBg">
        <pc:chgData name="Datta, Arpan" userId="91dc6fc2-e47c-441d-88b6-7b3651f88482" providerId="ADAL" clId="{5F936040-716E-0240-8C68-563454FE5194}" dt="2021-12-16T23:39:17.324" v="356" actId="2696"/>
        <pc:sldMkLst>
          <pc:docMk/>
          <pc:sldMk cId="0" sldId="256"/>
        </pc:sldMkLst>
        <pc:spChg chg="add del mod">
          <ac:chgData name="Datta, Arpan" userId="91dc6fc2-e47c-441d-88b6-7b3651f88482" providerId="ADAL" clId="{5F936040-716E-0240-8C68-563454FE5194}" dt="2021-12-16T23:14:59.693" v="76" actId="478"/>
          <ac:spMkLst>
            <pc:docMk/>
            <pc:sldMk cId="0" sldId="256"/>
            <ac:spMk id="3" creationId="{679AC135-A5C5-264D-B104-025C786DF616}"/>
          </ac:spMkLst>
        </pc:spChg>
        <pc:spChg chg="mod">
          <ac:chgData name="Datta, Arpan" userId="91dc6fc2-e47c-441d-88b6-7b3651f88482" providerId="ADAL" clId="{5F936040-716E-0240-8C68-563454FE5194}" dt="2021-12-16T23:21:37.192" v="134" actId="2711"/>
          <ac:spMkLst>
            <pc:docMk/>
            <pc:sldMk cId="0" sldId="256"/>
            <ac:spMk id="56" creationId="{00000000-0000-0000-0000-000000000000}"/>
          </ac:spMkLst>
        </pc:spChg>
        <pc:spChg chg="del mod">
          <ac:chgData name="Datta, Arpan" userId="91dc6fc2-e47c-441d-88b6-7b3651f88482" providerId="ADAL" clId="{5F936040-716E-0240-8C68-563454FE5194}" dt="2021-12-16T23:14:57.603" v="75" actId="478"/>
          <ac:spMkLst>
            <pc:docMk/>
            <pc:sldMk cId="0" sldId="256"/>
            <ac:spMk id="57" creationId="{00000000-0000-0000-0000-000000000000}"/>
          </ac:spMkLst>
        </pc:spChg>
        <pc:spChg chg="mod">
          <ac:chgData name="Datta, Arpan" userId="91dc6fc2-e47c-441d-88b6-7b3651f88482" providerId="ADAL" clId="{5F936040-716E-0240-8C68-563454FE5194}" dt="2021-12-16T23:22:39.503" v="140" actId="207"/>
          <ac:spMkLst>
            <pc:docMk/>
            <pc:sldMk cId="0" sldId="256"/>
            <ac:spMk id="72" creationId="{00000000-0000-0000-0000-000000000000}"/>
          </ac:spMkLst>
        </pc:spChg>
        <pc:spChg chg="mod">
          <ac:chgData name="Datta, Arpan" userId="91dc6fc2-e47c-441d-88b6-7b3651f88482" providerId="ADAL" clId="{5F936040-716E-0240-8C68-563454FE5194}" dt="2021-12-16T23:14:32.143" v="67" actId="207"/>
          <ac:spMkLst>
            <pc:docMk/>
            <pc:sldMk cId="0" sldId="256"/>
            <ac:spMk id="114" creationId="{18AEAA58-DFE5-C44B-AEB5-9D75DB298E3A}"/>
          </ac:spMkLst>
        </pc:spChg>
        <pc:spChg chg="mod">
          <ac:chgData name="Datta, Arpan" userId="91dc6fc2-e47c-441d-88b6-7b3651f88482" providerId="ADAL" clId="{5F936040-716E-0240-8C68-563454FE5194}" dt="2021-12-16T23:14:32.143" v="67" actId="207"/>
          <ac:spMkLst>
            <pc:docMk/>
            <pc:sldMk cId="0" sldId="256"/>
            <ac:spMk id="115" creationId="{D6957BED-AC21-7D4E-8554-A560444E60BF}"/>
          </ac:spMkLst>
        </pc:spChg>
        <pc:spChg chg="mod">
          <ac:chgData name="Datta, Arpan" userId="91dc6fc2-e47c-441d-88b6-7b3651f88482" providerId="ADAL" clId="{5F936040-716E-0240-8C68-563454FE5194}" dt="2021-12-16T23:14:32.143" v="67" actId="207"/>
          <ac:spMkLst>
            <pc:docMk/>
            <pc:sldMk cId="0" sldId="256"/>
            <ac:spMk id="116" creationId="{B58E514B-56B7-4F40-B267-FE2902BD8B9A}"/>
          </ac:spMkLst>
        </pc:spChg>
        <pc:spChg chg="mod">
          <ac:chgData name="Datta, Arpan" userId="91dc6fc2-e47c-441d-88b6-7b3651f88482" providerId="ADAL" clId="{5F936040-716E-0240-8C68-563454FE5194}" dt="2021-12-16T23:14:32.143" v="67" actId="207"/>
          <ac:spMkLst>
            <pc:docMk/>
            <pc:sldMk cId="0" sldId="256"/>
            <ac:spMk id="117" creationId="{0AFF9F3F-DB83-DA4C-9630-F0453794FAB1}"/>
          </ac:spMkLst>
        </pc:spChg>
        <pc:spChg chg="mod">
          <ac:chgData name="Datta, Arpan" userId="91dc6fc2-e47c-441d-88b6-7b3651f88482" providerId="ADAL" clId="{5F936040-716E-0240-8C68-563454FE5194}" dt="2021-12-16T23:14:32.143" v="67" actId="207"/>
          <ac:spMkLst>
            <pc:docMk/>
            <pc:sldMk cId="0" sldId="256"/>
            <ac:spMk id="118" creationId="{7EBF5692-2EB5-2F42-89C6-129E06BD448F}"/>
          </ac:spMkLst>
        </pc:spChg>
        <pc:spChg chg="mod">
          <ac:chgData name="Datta, Arpan" userId="91dc6fc2-e47c-441d-88b6-7b3651f88482" providerId="ADAL" clId="{5F936040-716E-0240-8C68-563454FE5194}" dt="2021-12-16T23:14:35.483" v="68" actId="207"/>
          <ac:spMkLst>
            <pc:docMk/>
            <pc:sldMk cId="0" sldId="256"/>
            <ac:spMk id="120" creationId="{9C05BF23-DB1E-9043-B6AF-3FD3DF9029E9}"/>
          </ac:spMkLst>
        </pc:spChg>
        <pc:spChg chg="mod">
          <ac:chgData name="Datta, Arpan" userId="91dc6fc2-e47c-441d-88b6-7b3651f88482" providerId="ADAL" clId="{5F936040-716E-0240-8C68-563454FE5194}" dt="2021-12-16T23:14:35.483" v="68" actId="207"/>
          <ac:spMkLst>
            <pc:docMk/>
            <pc:sldMk cId="0" sldId="256"/>
            <ac:spMk id="121" creationId="{B6D3A7C8-60FB-B84E-ADB1-0896D62C7435}"/>
          </ac:spMkLst>
        </pc:spChg>
        <pc:spChg chg="mod">
          <ac:chgData name="Datta, Arpan" userId="91dc6fc2-e47c-441d-88b6-7b3651f88482" providerId="ADAL" clId="{5F936040-716E-0240-8C68-563454FE5194}" dt="2021-12-16T23:14:35.483" v="68" actId="207"/>
          <ac:spMkLst>
            <pc:docMk/>
            <pc:sldMk cId="0" sldId="256"/>
            <ac:spMk id="122" creationId="{1971EB40-7388-EA4E-B208-F60F2A1403E7}"/>
          </ac:spMkLst>
        </pc:spChg>
        <pc:spChg chg="mod">
          <ac:chgData name="Datta, Arpan" userId="91dc6fc2-e47c-441d-88b6-7b3651f88482" providerId="ADAL" clId="{5F936040-716E-0240-8C68-563454FE5194}" dt="2021-12-16T23:14:35.483" v="68" actId="207"/>
          <ac:spMkLst>
            <pc:docMk/>
            <pc:sldMk cId="0" sldId="256"/>
            <ac:spMk id="123" creationId="{C5365340-D026-FC45-BF83-5B8851DA04C1}"/>
          </ac:spMkLst>
        </pc:spChg>
        <pc:spChg chg="mod">
          <ac:chgData name="Datta, Arpan" userId="91dc6fc2-e47c-441d-88b6-7b3651f88482" providerId="ADAL" clId="{5F936040-716E-0240-8C68-563454FE5194}" dt="2021-12-16T23:14:35.483" v="68" actId="207"/>
          <ac:spMkLst>
            <pc:docMk/>
            <pc:sldMk cId="0" sldId="256"/>
            <ac:spMk id="124" creationId="{9B3B2E45-E01B-7547-92CF-11B7B380EBA0}"/>
          </ac:spMkLst>
        </pc:spChg>
        <pc:spChg chg="mod">
          <ac:chgData name="Datta, Arpan" userId="91dc6fc2-e47c-441d-88b6-7b3651f88482" providerId="ADAL" clId="{5F936040-716E-0240-8C68-563454FE5194}" dt="2021-12-16T23:15:58.683" v="85" actId="208"/>
          <ac:spMkLst>
            <pc:docMk/>
            <pc:sldMk cId="0" sldId="256"/>
            <ac:spMk id="126" creationId="{FD008233-6BA1-B44A-B778-678D46AADF1C}"/>
          </ac:spMkLst>
        </pc:spChg>
        <pc:spChg chg="mod">
          <ac:chgData name="Datta, Arpan" userId="91dc6fc2-e47c-441d-88b6-7b3651f88482" providerId="ADAL" clId="{5F936040-716E-0240-8C68-563454FE5194}" dt="2021-12-16T23:15:58.683" v="85" actId="208"/>
          <ac:spMkLst>
            <pc:docMk/>
            <pc:sldMk cId="0" sldId="256"/>
            <ac:spMk id="127" creationId="{CAF052EB-AF1A-7E42-8124-853352A9E6F5}"/>
          </ac:spMkLst>
        </pc:spChg>
        <pc:spChg chg="mod">
          <ac:chgData name="Datta, Arpan" userId="91dc6fc2-e47c-441d-88b6-7b3651f88482" providerId="ADAL" clId="{5F936040-716E-0240-8C68-563454FE5194}" dt="2021-12-16T23:15:58.683" v="85" actId="208"/>
          <ac:spMkLst>
            <pc:docMk/>
            <pc:sldMk cId="0" sldId="256"/>
            <ac:spMk id="128" creationId="{3CCAFB66-9598-B84E-B01D-4A5C47C8DD2C}"/>
          </ac:spMkLst>
        </pc:spChg>
        <pc:spChg chg="mod">
          <ac:chgData name="Datta, Arpan" userId="91dc6fc2-e47c-441d-88b6-7b3651f88482" providerId="ADAL" clId="{5F936040-716E-0240-8C68-563454FE5194}" dt="2021-12-16T23:15:58.683" v="85" actId="208"/>
          <ac:spMkLst>
            <pc:docMk/>
            <pc:sldMk cId="0" sldId="256"/>
            <ac:spMk id="129" creationId="{82EA55AF-A61D-2647-8FA5-2B1928EF321D}"/>
          </ac:spMkLst>
        </pc:spChg>
        <pc:spChg chg="mod">
          <ac:chgData name="Datta, Arpan" userId="91dc6fc2-e47c-441d-88b6-7b3651f88482" providerId="ADAL" clId="{5F936040-716E-0240-8C68-563454FE5194}" dt="2021-12-16T23:15:58.683" v="85" actId="208"/>
          <ac:spMkLst>
            <pc:docMk/>
            <pc:sldMk cId="0" sldId="256"/>
            <ac:spMk id="130" creationId="{12D7426C-DCDA-6C4F-986F-2BBF15B80427}"/>
          </ac:spMkLst>
        </pc:spChg>
        <pc:spChg chg="mod">
          <ac:chgData name="Datta, Arpan" userId="91dc6fc2-e47c-441d-88b6-7b3651f88482" providerId="ADAL" clId="{5F936040-716E-0240-8C68-563454FE5194}" dt="2021-12-16T23:15:41.035" v="83" actId="208"/>
          <ac:spMkLst>
            <pc:docMk/>
            <pc:sldMk cId="0" sldId="256"/>
            <ac:spMk id="132" creationId="{3ABAFA8A-70B8-234D-9114-7A86E749135C}"/>
          </ac:spMkLst>
        </pc:spChg>
        <pc:spChg chg="mod">
          <ac:chgData name="Datta, Arpan" userId="91dc6fc2-e47c-441d-88b6-7b3651f88482" providerId="ADAL" clId="{5F936040-716E-0240-8C68-563454FE5194}" dt="2021-12-16T23:15:41.035" v="83" actId="208"/>
          <ac:spMkLst>
            <pc:docMk/>
            <pc:sldMk cId="0" sldId="256"/>
            <ac:spMk id="133" creationId="{BAF7CD23-8AEE-EE47-8048-808A91F1C62B}"/>
          </ac:spMkLst>
        </pc:spChg>
        <pc:spChg chg="mod">
          <ac:chgData name="Datta, Arpan" userId="91dc6fc2-e47c-441d-88b6-7b3651f88482" providerId="ADAL" clId="{5F936040-716E-0240-8C68-563454FE5194}" dt="2021-12-16T23:15:41.035" v="83" actId="208"/>
          <ac:spMkLst>
            <pc:docMk/>
            <pc:sldMk cId="0" sldId="256"/>
            <ac:spMk id="134" creationId="{2A2389E4-8078-7C41-8D97-34198806576C}"/>
          </ac:spMkLst>
        </pc:spChg>
        <pc:spChg chg="mod">
          <ac:chgData name="Datta, Arpan" userId="91dc6fc2-e47c-441d-88b6-7b3651f88482" providerId="ADAL" clId="{5F936040-716E-0240-8C68-563454FE5194}" dt="2021-12-16T23:15:41.035" v="83" actId="208"/>
          <ac:spMkLst>
            <pc:docMk/>
            <pc:sldMk cId="0" sldId="256"/>
            <ac:spMk id="135" creationId="{573958E2-D293-3E4D-9823-D8613D4131DF}"/>
          </ac:spMkLst>
        </pc:spChg>
        <pc:spChg chg="mod">
          <ac:chgData name="Datta, Arpan" userId="91dc6fc2-e47c-441d-88b6-7b3651f88482" providerId="ADAL" clId="{5F936040-716E-0240-8C68-563454FE5194}" dt="2021-12-16T23:15:41.035" v="83" actId="208"/>
          <ac:spMkLst>
            <pc:docMk/>
            <pc:sldMk cId="0" sldId="256"/>
            <ac:spMk id="136" creationId="{27C8D73D-5BE0-9D43-9487-B0177FF5BB6E}"/>
          </ac:spMkLst>
        </pc:spChg>
        <pc:grpChg chg="mod">
          <ac:chgData name="Datta, Arpan" userId="91dc6fc2-e47c-441d-88b6-7b3651f88482" providerId="ADAL" clId="{5F936040-716E-0240-8C68-563454FE5194}" dt="2021-12-16T23:17:54.878" v="106" actId="1076"/>
          <ac:grpSpMkLst>
            <pc:docMk/>
            <pc:sldMk cId="0" sldId="256"/>
            <ac:grpSpMk id="76" creationId="{00000000-0000-0000-0000-000000000000}"/>
          </ac:grpSpMkLst>
        </pc:grpChg>
        <pc:grpChg chg="mod">
          <ac:chgData name="Datta, Arpan" userId="91dc6fc2-e47c-441d-88b6-7b3651f88482" providerId="ADAL" clId="{5F936040-716E-0240-8C68-563454FE5194}" dt="2021-12-16T23:17:59.786" v="109" actId="1076"/>
          <ac:grpSpMkLst>
            <pc:docMk/>
            <pc:sldMk cId="0" sldId="256"/>
            <ac:grpSpMk id="82" creationId="{00000000-0000-0000-0000-000000000000}"/>
          </ac:grpSpMkLst>
        </pc:grpChg>
        <pc:grpChg chg="mod">
          <ac:chgData name="Datta, Arpan" userId="91dc6fc2-e47c-441d-88b6-7b3651f88482" providerId="ADAL" clId="{5F936040-716E-0240-8C68-563454FE5194}" dt="2021-12-16T23:17:57.474" v="107" actId="1076"/>
          <ac:grpSpMkLst>
            <pc:docMk/>
            <pc:sldMk cId="0" sldId="256"/>
            <ac:grpSpMk id="88" creationId="{00000000-0000-0000-0000-000000000000}"/>
          </ac:grpSpMkLst>
        </pc:grpChg>
        <pc:grpChg chg="mod">
          <ac:chgData name="Datta, Arpan" userId="91dc6fc2-e47c-441d-88b6-7b3651f88482" providerId="ADAL" clId="{5F936040-716E-0240-8C68-563454FE5194}" dt="2021-12-16T23:18:09.669" v="112" actId="1076"/>
          <ac:grpSpMkLst>
            <pc:docMk/>
            <pc:sldMk cId="0" sldId="256"/>
            <ac:grpSpMk id="94" creationId="{00000000-0000-0000-0000-000000000000}"/>
          </ac:grpSpMkLst>
        </pc:grpChg>
        <pc:grpChg chg="mod">
          <ac:chgData name="Datta, Arpan" userId="91dc6fc2-e47c-441d-88b6-7b3651f88482" providerId="ADAL" clId="{5F936040-716E-0240-8C68-563454FE5194}" dt="2021-12-16T23:18:13.198" v="113" actId="1076"/>
          <ac:grpSpMkLst>
            <pc:docMk/>
            <pc:sldMk cId="0" sldId="256"/>
            <ac:grpSpMk id="100" creationId="{00000000-0000-0000-0000-000000000000}"/>
          </ac:grpSpMkLst>
        </pc:grpChg>
        <pc:grpChg chg="mod">
          <ac:chgData name="Datta, Arpan" userId="91dc6fc2-e47c-441d-88b6-7b3651f88482" providerId="ADAL" clId="{5F936040-716E-0240-8C68-563454FE5194}" dt="2021-12-16T23:18:15.368" v="114" actId="1076"/>
          <ac:grpSpMkLst>
            <pc:docMk/>
            <pc:sldMk cId="0" sldId="256"/>
            <ac:grpSpMk id="106" creationId="{00000000-0000-0000-0000-000000000000}"/>
          </ac:grpSpMkLst>
        </pc:grpChg>
        <pc:grpChg chg="add mod">
          <ac:chgData name="Datta, Arpan" userId="91dc6fc2-e47c-441d-88b6-7b3651f88482" providerId="ADAL" clId="{5F936040-716E-0240-8C68-563454FE5194}" dt="2021-12-16T23:14:32.143" v="67" actId="207"/>
          <ac:grpSpMkLst>
            <pc:docMk/>
            <pc:sldMk cId="0" sldId="256"/>
            <ac:grpSpMk id="113" creationId="{216BFBE4-42B2-4B47-A66B-BCE39B69496F}"/>
          </ac:grpSpMkLst>
        </pc:grpChg>
        <pc:grpChg chg="add mod">
          <ac:chgData name="Datta, Arpan" userId="91dc6fc2-e47c-441d-88b6-7b3651f88482" providerId="ADAL" clId="{5F936040-716E-0240-8C68-563454FE5194}" dt="2021-12-16T23:16:23.664" v="86" actId="1076"/>
          <ac:grpSpMkLst>
            <pc:docMk/>
            <pc:sldMk cId="0" sldId="256"/>
            <ac:grpSpMk id="119" creationId="{D8B1323A-C11D-B942-8C2A-27A2A2C8448D}"/>
          </ac:grpSpMkLst>
        </pc:grpChg>
        <pc:grpChg chg="add mod">
          <ac:chgData name="Datta, Arpan" userId="91dc6fc2-e47c-441d-88b6-7b3651f88482" providerId="ADAL" clId="{5F936040-716E-0240-8C68-563454FE5194}" dt="2021-12-16T23:16:23.664" v="86" actId="1076"/>
          <ac:grpSpMkLst>
            <pc:docMk/>
            <pc:sldMk cId="0" sldId="256"/>
            <ac:grpSpMk id="125" creationId="{D7011B47-C204-2948-A265-CDE6873DDAF9}"/>
          </ac:grpSpMkLst>
        </pc:grpChg>
        <pc:grpChg chg="add mod">
          <ac:chgData name="Datta, Arpan" userId="91dc6fc2-e47c-441d-88b6-7b3651f88482" providerId="ADAL" clId="{5F936040-716E-0240-8C68-563454FE5194}" dt="2021-12-16T23:15:10.976" v="80" actId="207"/>
          <ac:grpSpMkLst>
            <pc:docMk/>
            <pc:sldMk cId="0" sldId="256"/>
            <ac:grpSpMk id="131" creationId="{61CD39EB-F125-0146-A54F-B7B6016BB2A3}"/>
          </ac:grpSpMkLst>
        </pc:grpChg>
      </pc:sldChg>
      <pc:sldChg chg="modSp del setBg">
        <pc:chgData name="Datta, Arpan" userId="91dc6fc2-e47c-441d-88b6-7b3651f88482" providerId="ADAL" clId="{5F936040-716E-0240-8C68-563454FE5194}" dt="2021-12-17T03:14:28.088" v="4665" actId="2696"/>
        <pc:sldMkLst>
          <pc:docMk/>
          <pc:sldMk cId="0" sldId="257"/>
        </pc:sldMkLst>
        <pc:spChg chg="mod">
          <ac:chgData name="Datta, Arpan" userId="91dc6fc2-e47c-441d-88b6-7b3651f88482" providerId="ADAL" clId="{5F936040-716E-0240-8C68-563454FE5194}" dt="2021-12-17T00:55:30.374" v="1888"/>
          <ac:spMkLst>
            <pc:docMk/>
            <pc:sldMk cId="0" sldId="257"/>
            <ac:spMk id="117" creationId="{00000000-0000-0000-0000-000000000000}"/>
          </ac:spMkLst>
        </pc:spChg>
      </pc:sldChg>
      <pc:sldChg chg="modSp del setBg">
        <pc:chgData name="Datta, Arpan" userId="91dc6fc2-e47c-441d-88b6-7b3651f88482" providerId="ADAL" clId="{5F936040-716E-0240-8C68-563454FE5194}" dt="2021-12-17T03:14:28.088" v="4665" actId="2696"/>
        <pc:sldMkLst>
          <pc:docMk/>
          <pc:sldMk cId="0" sldId="258"/>
        </pc:sldMkLst>
        <pc:spChg chg="mod">
          <ac:chgData name="Datta, Arpan" userId="91dc6fc2-e47c-441d-88b6-7b3651f88482" providerId="ADAL" clId="{5F936040-716E-0240-8C68-563454FE5194}" dt="2021-12-17T00:55:30.374" v="1888"/>
          <ac:spMkLst>
            <pc:docMk/>
            <pc:sldMk cId="0" sldId="258"/>
            <ac:spMk id="457" creationId="{00000000-0000-0000-0000-000000000000}"/>
          </ac:spMkLst>
        </pc:spChg>
      </pc:sldChg>
      <pc:sldChg chg="modSp del setBg">
        <pc:chgData name="Datta, Arpan" userId="91dc6fc2-e47c-441d-88b6-7b3651f88482" providerId="ADAL" clId="{5F936040-716E-0240-8C68-563454FE5194}" dt="2021-12-17T03:14:28.088" v="4665" actId="2696"/>
        <pc:sldMkLst>
          <pc:docMk/>
          <pc:sldMk cId="0" sldId="259"/>
        </pc:sldMkLst>
        <pc:spChg chg="mod">
          <ac:chgData name="Datta, Arpan" userId="91dc6fc2-e47c-441d-88b6-7b3651f88482" providerId="ADAL" clId="{5F936040-716E-0240-8C68-563454FE5194}" dt="2021-12-17T00:55:30.374" v="1888"/>
          <ac:spMkLst>
            <pc:docMk/>
            <pc:sldMk cId="0" sldId="259"/>
            <ac:spMk id="663" creationId="{00000000-0000-0000-0000-000000000000}"/>
          </ac:spMkLst>
        </pc:spChg>
      </pc:sldChg>
      <pc:sldChg chg="modSp del setBg">
        <pc:chgData name="Datta, Arpan" userId="91dc6fc2-e47c-441d-88b6-7b3651f88482" providerId="ADAL" clId="{5F936040-716E-0240-8C68-563454FE5194}" dt="2021-12-17T03:14:28.088" v="4665" actId="2696"/>
        <pc:sldMkLst>
          <pc:docMk/>
          <pc:sldMk cId="0" sldId="260"/>
        </pc:sldMkLst>
        <pc:spChg chg="mod">
          <ac:chgData name="Datta, Arpan" userId="91dc6fc2-e47c-441d-88b6-7b3651f88482" providerId="ADAL" clId="{5F936040-716E-0240-8C68-563454FE5194}" dt="2021-12-17T00:55:30.374" v="1888"/>
          <ac:spMkLst>
            <pc:docMk/>
            <pc:sldMk cId="0" sldId="260"/>
            <ac:spMk id="799" creationId="{00000000-0000-0000-0000-000000000000}"/>
          </ac:spMkLst>
        </pc:spChg>
      </pc:sldChg>
      <pc:sldChg chg="modSp del setBg">
        <pc:chgData name="Datta, Arpan" userId="91dc6fc2-e47c-441d-88b6-7b3651f88482" providerId="ADAL" clId="{5F936040-716E-0240-8C68-563454FE5194}" dt="2021-12-17T03:14:28.088" v="4665" actId="2696"/>
        <pc:sldMkLst>
          <pc:docMk/>
          <pc:sldMk cId="0" sldId="261"/>
        </pc:sldMkLst>
        <pc:spChg chg="mod">
          <ac:chgData name="Datta, Arpan" userId="91dc6fc2-e47c-441d-88b6-7b3651f88482" providerId="ADAL" clId="{5F936040-716E-0240-8C68-563454FE5194}" dt="2021-12-17T00:55:30.374" v="1888"/>
          <ac:spMkLst>
            <pc:docMk/>
            <pc:sldMk cId="0" sldId="261"/>
            <ac:spMk id="869" creationId="{00000000-0000-0000-0000-000000000000}"/>
          </ac:spMkLst>
        </pc:spChg>
      </pc:sldChg>
      <pc:sldChg chg="modSp del setBg">
        <pc:chgData name="Datta, Arpan" userId="91dc6fc2-e47c-441d-88b6-7b3651f88482" providerId="ADAL" clId="{5F936040-716E-0240-8C68-563454FE5194}" dt="2021-12-17T03:14:28.088" v="4665" actId="2696"/>
        <pc:sldMkLst>
          <pc:docMk/>
          <pc:sldMk cId="0" sldId="262"/>
        </pc:sldMkLst>
        <pc:spChg chg="mod">
          <ac:chgData name="Datta, Arpan" userId="91dc6fc2-e47c-441d-88b6-7b3651f88482" providerId="ADAL" clId="{5F936040-716E-0240-8C68-563454FE5194}" dt="2021-12-17T00:55:30.374" v="1888"/>
          <ac:spMkLst>
            <pc:docMk/>
            <pc:sldMk cId="0" sldId="262"/>
            <ac:spMk id="964" creationId="{00000000-0000-0000-0000-000000000000}"/>
          </ac:spMkLst>
        </pc:spChg>
      </pc:sldChg>
      <pc:sldChg chg="modSp del setBg">
        <pc:chgData name="Datta, Arpan" userId="91dc6fc2-e47c-441d-88b6-7b3651f88482" providerId="ADAL" clId="{5F936040-716E-0240-8C68-563454FE5194}" dt="2021-12-17T03:14:28.088" v="4665" actId="2696"/>
        <pc:sldMkLst>
          <pc:docMk/>
          <pc:sldMk cId="0" sldId="263"/>
        </pc:sldMkLst>
        <pc:spChg chg="mod">
          <ac:chgData name="Datta, Arpan" userId="91dc6fc2-e47c-441d-88b6-7b3651f88482" providerId="ADAL" clId="{5F936040-716E-0240-8C68-563454FE5194}" dt="2021-12-17T00:55:30.374" v="1888"/>
          <ac:spMkLst>
            <pc:docMk/>
            <pc:sldMk cId="0" sldId="263"/>
            <ac:spMk id="1043" creationId="{00000000-0000-0000-0000-000000000000}"/>
          </ac:spMkLst>
        </pc:spChg>
      </pc:sldChg>
      <pc:sldChg chg="modSp del setBg">
        <pc:chgData name="Datta, Arpan" userId="91dc6fc2-e47c-441d-88b6-7b3651f88482" providerId="ADAL" clId="{5F936040-716E-0240-8C68-563454FE5194}" dt="2021-12-17T03:14:28.088" v="4665" actId="2696"/>
        <pc:sldMkLst>
          <pc:docMk/>
          <pc:sldMk cId="0" sldId="264"/>
        </pc:sldMkLst>
        <pc:spChg chg="mod">
          <ac:chgData name="Datta, Arpan" userId="91dc6fc2-e47c-441d-88b6-7b3651f88482" providerId="ADAL" clId="{5F936040-716E-0240-8C68-563454FE5194}" dt="2021-12-17T00:55:30.374" v="1888"/>
          <ac:spMkLst>
            <pc:docMk/>
            <pc:sldMk cId="0" sldId="264"/>
            <ac:spMk id="1089" creationId="{00000000-0000-0000-0000-000000000000}"/>
          </ac:spMkLst>
        </pc:spChg>
      </pc:sldChg>
      <pc:sldChg chg="modSp del setBg">
        <pc:chgData name="Datta, Arpan" userId="91dc6fc2-e47c-441d-88b6-7b3651f88482" providerId="ADAL" clId="{5F936040-716E-0240-8C68-563454FE5194}" dt="2021-12-17T03:14:28.088" v="4665" actId="2696"/>
        <pc:sldMkLst>
          <pc:docMk/>
          <pc:sldMk cId="0" sldId="265"/>
        </pc:sldMkLst>
        <pc:spChg chg="mod">
          <ac:chgData name="Datta, Arpan" userId="91dc6fc2-e47c-441d-88b6-7b3651f88482" providerId="ADAL" clId="{5F936040-716E-0240-8C68-563454FE5194}" dt="2021-12-17T00:55:30.374" v="1888"/>
          <ac:spMkLst>
            <pc:docMk/>
            <pc:sldMk cId="0" sldId="265"/>
            <ac:spMk id="1173" creationId="{00000000-0000-0000-0000-000000000000}"/>
          </ac:spMkLst>
        </pc:spChg>
      </pc:sldChg>
      <pc:sldChg chg="modSp del mod setBg">
        <pc:chgData name="Datta, Arpan" userId="91dc6fc2-e47c-441d-88b6-7b3651f88482" providerId="ADAL" clId="{5F936040-716E-0240-8C68-563454FE5194}" dt="2021-12-17T03:14:28.088" v="4665" actId="2696"/>
        <pc:sldMkLst>
          <pc:docMk/>
          <pc:sldMk cId="0" sldId="266"/>
        </pc:sldMkLst>
        <pc:spChg chg="mod">
          <ac:chgData name="Datta, Arpan" userId="91dc6fc2-e47c-441d-88b6-7b3651f88482" providerId="ADAL" clId="{5F936040-716E-0240-8C68-563454FE5194}" dt="2021-12-17T00:55:30.374" v="1888"/>
          <ac:spMkLst>
            <pc:docMk/>
            <pc:sldMk cId="0" sldId="266"/>
            <ac:spMk id="1244" creationId="{00000000-0000-0000-0000-000000000000}"/>
          </ac:spMkLst>
        </pc:spChg>
        <pc:grpChg chg="mod">
          <ac:chgData name="Datta, Arpan" userId="91dc6fc2-e47c-441d-88b6-7b3651f88482" providerId="ADAL" clId="{5F936040-716E-0240-8C68-563454FE5194}" dt="2021-12-17T01:34:56.399" v="2780" actId="1076"/>
          <ac:grpSpMkLst>
            <pc:docMk/>
            <pc:sldMk cId="0" sldId="266"/>
            <ac:grpSpMk id="1281" creationId="{00000000-0000-0000-0000-000000000000}"/>
          </ac:grpSpMkLst>
        </pc:grpChg>
      </pc:sldChg>
      <pc:sldChg chg="modSp del setBg">
        <pc:chgData name="Datta, Arpan" userId="91dc6fc2-e47c-441d-88b6-7b3651f88482" providerId="ADAL" clId="{5F936040-716E-0240-8C68-563454FE5194}" dt="2021-12-17T03:14:28.088" v="4665" actId="2696"/>
        <pc:sldMkLst>
          <pc:docMk/>
          <pc:sldMk cId="0" sldId="267"/>
        </pc:sldMkLst>
        <pc:spChg chg="mod">
          <ac:chgData name="Datta, Arpan" userId="91dc6fc2-e47c-441d-88b6-7b3651f88482" providerId="ADAL" clId="{5F936040-716E-0240-8C68-563454FE5194}" dt="2021-12-17T00:55:30.374" v="1888"/>
          <ac:spMkLst>
            <pc:docMk/>
            <pc:sldMk cId="0" sldId="267"/>
            <ac:spMk id="1368" creationId="{00000000-0000-0000-0000-000000000000}"/>
          </ac:spMkLst>
        </pc:spChg>
      </pc:sldChg>
      <pc:sldChg chg="modSp del setBg">
        <pc:chgData name="Datta, Arpan" userId="91dc6fc2-e47c-441d-88b6-7b3651f88482" providerId="ADAL" clId="{5F936040-716E-0240-8C68-563454FE5194}" dt="2021-12-17T03:14:28.088" v="4665" actId="2696"/>
        <pc:sldMkLst>
          <pc:docMk/>
          <pc:sldMk cId="0" sldId="268"/>
        </pc:sldMkLst>
        <pc:spChg chg="mod">
          <ac:chgData name="Datta, Arpan" userId="91dc6fc2-e47c-441d-88b6-7b3651f88482" providerId="ADAL" clId="{5F936040-716E-0240-8C68-563454FE5194}" dt="2021-12-17T00:55:30.374" v="1888"/>
          <ac:spMkLst>
            <pc:docMk/>
            <pc:sldMk cId="0" sldId="268"/>
            <ac:spMk id="1419" creationId="{00000000-0000-0000-0000-000000000000}"/>
          </ac:spMkLst>
        </pc:spChg>
      </pc:sldChg>
      <pc:sldChg chg="modSp del setBg">
        <pc:chgData name="Datta, Arpan" userId="91dc6fc2-e47c-441d-88b6-7b3651f88482" providerId="ADAL" clId="{5F936040-716E-0240-8C68-563454FE5194}" dt="2021-12-17T03:14:28.088" v="4665" actId="2696"/>
        <pc:sldMkLst>
          <pc:docMk/>
          <pc:sldMk cId="0" sldId="269"/>
        </pc:sldMkLst>
        <pc:spChg chg="mod">
          <ac:chgData name="Datta, Arpan" userId="91dc6fc2-e47c-441d-88b6-7b3651f88482" providerId="ADAL" clId="{5F936040-716E-0240-8C68-563454FE5194}" dt="2021-12-17T00:55:30.374" v="1888"/>
          <ac:spMkLst>
            <pc:docMk/>
            <pc:sldMk cId="0" sldId="269"/>
            <ac:spMk id="1595" creationId="{00000000-0000-0000-0000-000000000000}"/>
          </ac:spMkLst>
        </pc:spChg>
      </pc:sldChg>
      <pc:sldChg chg="modSp del setBg">
        <pc:chgData name="Datta, Arpan" userId="91dc6fc2-e47c-441d-88b6-7b3651f88482" providerId="ADAL" clId="{5F936040-716E-0240-8C68-563454FE5194}" dt="2021-12-17T03:14:28.088" v="4665" actId="2696"/>
        <pc:sldMkLst>
          <pc:docMk/>
          <pc:sldMk cId="0" sldId="270"/>
        </pc:sldMkLst>
        <pc:spChg chg="mod">
          <ac:chgData name="Datta, Arpan" userId="91dc6fc2-e47c-441d-88b6-7b3651f88482" providerId="ADAL" clId="{5F936040-716E-0240-8C68-563454FE5194}" dt="2021-12-17T00:55:30.374" v="1888"/>
          <ac:spMkLst>
            <pc:docMk/>
            <pc:sldMk cId="0" sldId="270"/>
            <ac:spMk id="1631" creationId="{00000000-0000-0000-0000-000000000000}"/>
          </ac:spMkLst>
        </pc:spChg>
      </pc:sldChg>
      <pc:sldChg chg="modSp del setBg">
        <pc:chgData name="Datta, Arpan" userId="91dc6fc2-e47c-441d-88b6-7b3651f88482" providerId="ADAL" clId="{5F936040-716E-0240-8C68-563454FE5194}" dt="2021-12-17T03:14:28.088" v="4665" actId="2696"/>
        <pc:sldMkLst>
          <pc:docMk/>
          <pc:sldMk cId="0" sldId="271"/>
        </pc:sldMkLst>
        <pc:spChg chg="mod">
          <ac:chgData name="Datta, Arpan" userId="91dc6fc2-e47c-441d-88b6-7b3651f88482" providerId="ADAL" clId="{5F936040-716E-0240-8C68-563454FE5194}" dt="2021-12-17T00:55:30.374" v="1888"/>
          <ac:spMkLst>
            <pc:docMk/>
            <pc:sldMk cId="0" sldId="271"/>
            <ac:spMk id="1700" creationId="{00000000-0000-0000-0000-000000000000}"/>
          </ac:spMkLst>
        </pc:spChg>
      </pc:sldChg>
      <pc:sldChg chg="modSp del setBg">
        <pc:chgData name="Datta, Arpan" userId="91dc6fc2-e47c-441d-88b6-7b3651f88482" providerId="ADAL" clId="{5F936040-716E-0240-8C68-563454FE5194}" dt="2021-12-17T03:14:28.088" v="4665" actId="2696"/>
        <pc:sldMkLst>
          <pc:docMk/>
          <pc:sldMk cId="0" sldId="272"/>
        </pc:sldMkLst>
        <pc:spChg chg="mod">
          <ac:chgData name="Datta, Arpan" userId="91dc6fc2-e47c-441d-88b6-7b3651f88482" providerId="ADAL" clId="{5F936040-716E-0240-8C68-563454FE5194}" dt="2021-12-17T00:55:30.374" v="1888"/>
          <ac:spMkLst>
            <pc:docMk/>
            <pc:sldMk cId="0" sldId="272"/>
            <ac:spMk id="1803" creationId="{00000000-0000-0000-0000-000000000000}"/>
          </ac:spMkLst>
        </pc:spChg>
      </pc:sldChg>
      <pc:sldChg chg="modSp del setBg">
        <pc:chgData name="Datta, Arpan" userId="91dc6fc2-e47c-441d-88b6-7b3651f88482" providerId="ADAL" clId="{5F936040-716E-0240-8C68-563454FE5194}" dt="2021-12-17T03:14:28.088" v="4665" actId="2696"/>
        <pc:sldMkLst>
          <pc:docMk/>
          <pc:sldMk cId="0" sldId="273"/>
        </pc:sldMkLst>
        <pc:spChg chg="mod">
          <ac:chgData name="Datta, Arpan" userId="91dc6fc2-e47c-441d-88b6-7b3651f88482" providerId="ADAL" clId="{5F936040-716E-0240-8C68-563454FE5194}" dt="2021-12-17T00:55:30.374" v="1888"/>
          <ac:spMkLst>
            <pc:docMk/>
            <pc:sldMk cId="0" sldId="273"/>
            <ac:spMk id="1959" creationId="{00000000-0000-0000-0000-000000000000}"/>
          </ac:spMkLst>
        </pc:spChg>
      </pc:sldChg>
      <pc:sldChg chg="modSp del setBg">
        <pc:chgData name="Datta, Arpan" userId="91dc6fc2-e47c-441d-88b6-7b3651f88482" providerId="ADAL" clId="{5F936040-716E-0240-8C68-563454FE5194}" dt="2021-12-17T03:14:28.088" v="4665" actId="2696"/>
        <pc:sldMkLst>
          <pc:docMk/>
          <pc:sldMk cId="0" sldId="274"/>
        </pc:sldMkLst>
        <pc:spChg chg="mod">
          <ac:chgData name="Datta, Arpan" userId="91dc6fc2-e47c-441d-88b6-7b3651f88482" providerId="ADAL" clId="{5F936040-716E-0240-8C68-563454FE5194}" dt="2021-12-17T00:55:30.374" v="1888"/>
          <ac:spMkLst>
            <pc:docMk/>
            <pc:sldMk cId="0" sldId="274"/>
            <ac:spMk id="2201" creationId="{00000000-0000-0000-0000-000000000000}"/>
          </ac:spMkLst>
        </pc:spChg>
      </pc:sldChg>
      <pc:sldChg chg="modSp del setBg">
        <pc:chgData name="Datta, Arpan" userId="91dc6fc2-e47c-441d-88b6-7b3651f88482" providerId="ADAL" clId="{5F936040-716E-0240-8C68-563454FE5194}" dt="2021-12-17T03:14:28.088" v="4665" actId="2696"/>
        <pc:sldMkLst>
          <pc:docMk/>
          <pc:sldMk cId="0" sldId="275"/>
        </pc:sldMkLst>
        <pc:spChg chg="mod">
          <ac:chgData name="Datta, Arpan" userId="91dc6fc2-e47c-441d-88b6-7b3651f88482" providerId="ADAL" clId="{5F936040-716E-0240-8C68-563454FE5194}" dt="2021-12-17T00:55:30.374" v="1888"/>
          <ac:spMkLst>
            <pc:docMk/>
            <pc:sldMk cId="0" sldId="275"/>
            <ac:spMk id="2206" creationId="{00000000-0000-0000-0000-000000000000}"/>
          </ac:spMkLst>
        </pc:spChg>
      </pc:sldChg>
      <pc:sldChg chg="modSp del setBg">
        <pc:chgData name="Datta, Arpan" userId="91dc6fc2-e47c-441d-88b6-7b3651f88482" providerId="ADAL" clId="{5F936040-716E-0240-8C68-563454FE5194}" dt="2021-12-17T03:14:28.088" v="4665" actId="2696"/>
        <pc:sldMkLst>
          <pc:docMk/>
          <pc:sldMk cId="0" sldId="276"/>
        </pc:sldMkLst>
        <pc:spChg chg="mod">
          <ac:chgData name="Datta, Arpan" userId="91dc6fc2-e47c-441d-88b6-7b3651f88482" providerId="ADAL" clId="{5F936040-716E-0240-8C68-563454FE5194}" dt="2021-12-17T00:55:30.374" v="1888"/>
          <ac:spMkLst>
            <pc:docMk/>
            <pc:sldMk cId="0" sldId="276"/>
            <ac:spMk id="2277" creationId="{00000000-0000-0000-0000-000000000000}"/>
          </ac:spMkLst>
        </pc:spChg>
      </pc:sldChg>
      <pc:sldChg chg="modSp del setBg">
        <pc:chgData name="Datta, Arpan" userId="91dc6fc2-e47c-441d-88b6-7b3651f88482" providerId="ADAL" clId="{5F936040-716E-0240-8C68-563454FE5194}" dt="2021-12-17T03:14:28.088" v="4665" actId="2696"/>
        <pc:sldMkLst>
          <pc:docMk/>
          <pc:sldMk cId="0" sldId="277"/>
        </pc:sldMkLst>
        <pc:spChg chg="mod">
          <ac:chgData name="Datta, Arpan" userId="91dc6fc2-e47c-441d-88b6-7b3651f88482" providerId="ADAL" clId="{5F936040-716E-0240-8C68-563454FE5194}" dt="2021-12-17T00:55:30.374" v="1888"/>
          <ac:spMkLst>
            <pc:docMk/>
            <pc:sldMk cId="0" sldId="277"/>
            <ac:spMk id="2314" creationId="{00000000-0000-0000-0000-000000000000}"/>
          </ac:spMkLst>
        </pc:spChg>
      </pc:sldChg>
      <pc:sldChg chg="modSp del setBg">
        <pc:chgData name="Datta, Arpan" userId="91dc6fc2-e47c-441d-88b6-7b3651f88482" providerId="ADAL" clId="{5F936040-716E-0240-8C68-563454FE5194}" dt="2021-12-17T03:14:28.088" v="4665" actId="2696"/>
        <pc:sldMkLst>
          <pc:docMk/>
          <pc:sldMk cId="0" sldId="278"/>
        </pc:sldMkLst>
        <pc:spChg chg="mod">
          <ac:chgData name="Datta, Arpan" userId="91dc6fc2-e47c-441d-88b6-7b3651f88482" providerId="ADAL" clId="{5F936040-716E-0240-8C68-563454FE5194}" dt="2021-12-17T00:55:30.374" v="1888"/>
          <ac:spMkLst>
            <pc:docMk/>
            <pc:sldMk cId="0" sldId="278"/>
            <ac:spMk id="2353" creationId="{00000000-0000-0000-0000-000000000000}"/>
          </ac:spMkLst>
        </pc:spChg>
      </pc:sldChg>
      <pc:sldChg chg="addSp delSp modSp del mod setBg">
        <pc:chgData name="Datta, Arpan" userId="91dc6fc2-e47c-441d-88b6-7b3651f88482" providerId="ADAL" clId="{5F936040-716E-0240-8C68-563454FE5194}" dt="2021-12-17T03:14:28.088" v="4665" actId="2696"/>
        <pc:sldMkLst>
          <pc:docMk/>
          <pc:sldMk cId="0" sldId="279"/>
        </pc:sldMkLst>
        <pc:spChg chg="mod">
          <ac:chgData name="Datta, Arpan" userId="91dc6fc2-e47c-441d-88b6-7b3651f88482" providerId="ADAL" clId="{5F936040-716E-0240-8C68-563454FE5194}" dt="2021-12-17T00:55:30.374" v="1888"/>
          <ac:spMkLst>
            <pc:docMk/>
            <pc:sldMk cId="0" sldId="279"/>
            <ac:spMk id="2438" creationId="{00000000-0000-0000-0000-000000000000}"/>
          </ac:spMkLst>
        </pc:spChg>
        <pc:spChg chg="add del mod topLvl">
          <ac:chgData name="Datta, Arpan" userId="91dc6fc2-e47c-441d-88b6-7b3651f88482" providerId="ADAL" clId="{5F936040-716E-0240-8C68-563454FE5194}" dt="2021-12-17T00:04:40.902" v="833" actId="1076"/>
          <ac:spMkLst>
            <pc:docMk/>
            <pc:sldMk cId="0" sldId="279"/>
            <ac:spMk id="2440" creationId="{00000000-0000-0000-0000-000000000000}"/>
          </ac:spMkLst>
        </pc:spChg>
        <pc:spChg chg="mod">
          <ac:chgData name="Datta, Arpan" userId="91dc6fc2-e47c-441d-88b6-7b3651f88482" providerId="ADAL" clId="{5F936040-716E-0240-8C68-563454FE5194}" dt="2021-12-17T00:04:34.551" v="831" actId="1076"/>
          <ac:spMkLst>
            <pc:docMk/>
            <pc:sldMk cId="0" sldId="279"/>
            <ac:spMk id="2443" creationId="{00000000-0000-0000-0000-000000000000}"/>
          </ac:spMkLst>
        </pc:spChg>
        <pc:grpChg chg="add del">
          <ac:chgData name="Datta, Arpan" userId="91dc6fc2-e47c-441d-88b6-7b3651f88482" providerId="ADAL" clId="{5F936040-716E-0240-8C68-563454FE5194}" dt="2021-12-17T00:04:30.939" v="830" actId="478"/>
          <ac:grpSpMkLst>
            <pc:docMk/>
            <pc:sldMk cId="0" sldId="279"/>
            <ac:grpSpMk id="2439" creationId="{00000000-0000-0000-0000-000000000000}"/>
          </ac:grpSpMkLst>
        </pc:grpChg>
        <pc:grpChg chg="topLvl">
          <ac:chgData name="Datta, Arpan" userId="91dc6fc2-e47c-441d-88b6-7b3651f88482" providerId="ADAL" clId="{5F936040-716E-0240-8C68-563454FE5194}" dt="2021-12-17T00:04:29.857" v="829" actId="478"/>
          <ac:grpSpMkLst>
            <pc:docMk/>
            <pc:sldMk cId="0" sldId="279"/>
            <ac:grpSpMk id="2441" creationId="{00000000-0000-0000-0000-000000000000}"/>
          </ac:grpSpMkLst>
        </pc:grpChg>
      </pc:sldChg>
      <pc:sldChg chg="modSp del setBg">
        <pc:chgData name="Datta, Arpan" userId="91dc6fc2-e47c-441d-88b6-7b3651f88482" providerId="ADAL" clId="{5F936040-716E-0240-8C68-563454FE5194}" dt="2021-12-17T03:14:28.088" v="4665" actId="2696"/>
        <pc:sldMkLst>
          <pc:docMk/>
          <pc:sldMk cId="0" sldId="280"/>
        </pc:sldMkLst>
        <pc:spChg chg="mod">
          <ac:chgData name="Datta, Arpan" userId="91dc6fc2-e47c-441d-88b6-7b3651f88482" providerId="ADAL" clId="{5F936040-716E-0240-8C68-563454FE5194}" dt="2021-12-17T00:55:30.374" v="1888"/>
          <ac:spMkLst>
            <pc:docMk/>
            <pc:sldMk cId="0" sldId="280"/>
            <ac:spMk id="2521" creationId="{00000000-0000-0000-0000-000000000000}"/>
          </ac:spMkLst>
        </pc:spChg>
      </pc:sldChg>
      <pc:sldChg chg="modSp del setBg">
        <pc:chgData name="Datta, Arpan" userId="91dc6fc2-e47c-441d-88b6-7b3651f88482" providerId="ADAL" clId="{5F936040-716E-0240-8C68-563454FE5194}" dt="2021-12-17T03:14:28.088" v="4665" actId="2696"/>
        <pc:sldMkLst>
          <pc:docMk/>
          <pc:sldMk cId="0" sldId="281"/>
        </pc:sldMkLst>
        <pc:spChg chg="mod">
          <ac:chgData name="Datta, Arpan" userId="91dc6fc2-e47c-441d-88b6-7b3651f88482" providerId="ADAL" clId="{5F936040-716E-0240-8C68-563454FE5194}" dt="2021-12-17T00:55:30.374" v="1888"/>
          <ac:spMkLst>
            <pc:docMk/>
            <pc:sldMk cId="0" sldId="281"/>
            <ac:spMk id="2559" creationId="{00000000-0000-0000-0000-000000000000}"/>
          </ac:spMkLst>
        </pc:spChg>
      </pc:sldChg>
      <pc:sldChg chg="modSp del setBg">
        <pc:chgData name="Datta, Arpan" userId="91dc6fc2-e47c-441d-88b6-7b3651f88482" providerId="ADAL" clId="{5F936040-716E-0240-8C68-563454FE5194}" dt="2021-12-17T03:14:28.088" v="4665" actId="2696"/>
        <pc:sldMkLst>
          <pc:docMk/>
          <pc:sldMk cId="0" sldId="282"/>
        </pc:sldMkLst>
        <pc:spChg chg="mod">
          <ac:chgData name="Datta, Arpan" userId="91dc6fc2-e47c-441d-88b6-7b3651f88482" providerId="ADAL" clId="{5F936040-716E-0240-8C68-563454FE5194}" dt="2021-12-17T00:55:30.374" v="1888"/>
          <ac:spMkLst>
            <pc:docMk/>
            <pc:sldMk cId="0" sldId="282"/>
            <ac:spMk id="2642" creationId="{00000000-0000-0000-0000-000000000000}"/>
          </ac:spMkLst>
        </pc:spChg>
      </pc:sldChg>
      <pc:sldChg chg="modSp del setBg">
        <pc:chgData name="Datta, Arpan" userId="91dc6fc2-e47c-441d-88b6-7b3651f88482" providerId="ADAL" clId="{5F936040-716E-0240-8C68-563454FE5194}" dt="2021-12-17T03:14:28.088" v="4665" actId="2696"/>
        <pc:sldMkLst>
          <pc:docMk/>
          <pc:sldMk cId="0" sldId="283"/>
        </pc:sldMkLst>
        <pc:spChg chg="mod">
          <ac:chgData name="Datta, Arpan" userId="91dc6fc2-e47c-441d-88b6-7b3651f88482" providerId="ADAL" clId="{5F936040-716E-0240-8C68-563454FE5194}" dt="2021-12-17T00:55:30.374" v="1888"/>
          <ac:spMkLst>
            <pc:docMk/>
            <pc:sldMk cId="0" sldId="283"/>
            <ac:spMk id="2706" creationId="{00000000-0000-0000-0000-000000000000}"/>
          </ac:spMkLst>
        </pc:spChg>
      </pc:sldChg>
      <pc:sldChg chg="modSp del setBg">
        <pc:chgData name="Datta, Arpan" userId="91dc6fc2-e47c-441d-88b6-7b3651f88482" providerId="ADAL" clId="{5F936040-716E-0240-8C68-563454FE5194}" dt="2021-12-17T03:14:28.088" v="4665" actId="2696"/>
        <pc:sldMkLst>
          <pc:docMk/>
          <pc:sldMk cId="0" sldId="284"/>
        </pc:sldMkLst>
        <pc:spChg chg="mod">
          <ac:chgData name="Datta, Arpan" userId="91dc6fc2-e47c-441d-88b6-7b3651f88482" providerId="ADAL" clId="{5F936040-716E-0240-8C68-563454FE5194}" dt="2021-12-17T00:55:30.374" v="1888"/>
          <ac:spMkLst>
            <pc:docMk/>
            <pc:sldMk cId="0" sldId="284"/>
            <ac:spMk id="2758" creationId="{00000000-0000-0000-0000-000000000000}"/>
          </ac:spMkLst>
        </pc:spChg>
      </pc:sldChg>
      <pc:sldChg chg="modSp del setBg">
        <pc:chgData name="Datta, Arpan" userId="91dc6fc2-e47c-441d-88b6-7b3651f88482" providerId="ADAL" clId="{5F936040-716E-0240-8C68-563454FE5194}" dt="2021-12-17T03:14:28.088" v="4665" actId="2696"/>
        <pc:sldMkLst>
          <pc:docMk/>
          <pc:sldMk cId="0" sldId="285"/>
        </pc:sldMkLst>
        <pc:spChg chg="mod">
          <ac:chgData name="Datta, Arpan" userId="91dc6fc2-e47c-441d-88b6-7b3651f88482" providerId="ADAL" clId="{5F936040-716E-0240-8C68-563454FE5194}" dt="2021-12-17T00:55:30.374" v="1888"/>
          <ac:spMkLst>
            <pc:docMk/>
            <pc:sldMk cId="0" sldId="285"/>
            <ac:spMk id="2823" creationId="{00000000-0000-0000-0000-000000000000}"/>
          </ac:spMkLst>
        </pc:spChg>
      </pc:sldChg>
      <pc:sldChg chg="modSp del setBg modNotes">
        <pc:chgData name="Datta, Arpan" userId="91dc6fc2-e47c-441d-88b6-7b3651f88482" providerId="ADAL" clId="{5F936040-716E-0240-8C68-563454FE5194}" dt="2021-12-17T03:14:28.088" v="4665" actId="2696"/>
        <pc:sldMkLst>
          <pc:docMk/>
          <pc:sldMk cId="0" sldId="286"/>
        </pc:sldMkLst>
        <pc:spChg chg="mod">
          <ac:chgData name="Datta, Arpan" userId="91dc6fc2-e47c-441d-88b6-7b3651f88482" providerId="ADAL" clId="{5F936040-716E-0240-8C68-563454FE5194}" dt="2021-12-17T00:50:21.142" v="1811"/>
          <ac:spMkLst>
            <pc:docMk/>
            <pc:sldMk cId="0" sldId="286"/>
            <ac:spMk id="2921" creationId="{00000000-0000-0000-0000-000000000000}"/>
          </ac:spMkLst>
        </pc:spChg>
        <pc:spChg chg="mod">
          <ac:chgData name="Datta, Arpan" userId="91dc6fc2-e47c-441d-88b6-7b3651f88482" providerId="ADAL" clId="{5F936040-716E-0240-8C68-563454FE5194}" dt="2021-12-17T00:50:21.142" v="1811"/>
          <ac:spMkLst>
            <pc:docMk/>
            <pc:sldMk cId="0" sldId="286"/>
            <ac:spMk id="2922" creationId="{00000000-0000-0000-0000-000000000000}"/>
          </ac:spMkLst>
        </pc:spChg>
      </pc:sldChg>
      <pc:sldChg chg="modSp del setBg modNotes">
        <pc:chgData name="Datta, Arpan" userId="91dc6fc2-e47c-441d-88b6-7b3651f88482" providerId="ADAL" clId="{5F936040-716E-0240-8C68-563454FE5194}" dt="2021-12-17T03:14:28.088" v="4665" actId="2696"/>
        <pc:sldMkLst>
          <pc:docMk/>
          <pc:sldMk cId="0" sldId="287"/>
        </pc:sldMkLst>
        <pc:spChg chg="mod">
          <ac:chgData name="Datta, Arpan" userId="91dc6fc2-e47c-441d-88b6-7b3651f88482" providerId="ADAL" clId="{5F936040-716E-0240-8C68-563454FE5194}" dt="2021-12-17T00:50:21.142" v="1811"/>
          <ac:spMkLst>
            <pc:docMk/>
            <pc:sldMk cId="0" sldId="287"/>
            <ac:spMk id="2928" creationId="{00000000-0000-0000-0000-000000000000}"/>
          </ac:spMkLst>
        </pc:spChg>
        <pc:spChg chg="mod">
          <ac:chgData name="Datta, Arpan" userId="91dc6fc2-e47c-441d-88b6-7b3651f88482" providerId="ADAL" clId="{5F936040-716E-0240-8C68-563454FE5194}" dt="2021-12-17T00:50:21.142" v="1811"/>
          <ac:spMkLst>
            <pc:docMk/>
            <pc:sldMk cId="0" sldId="287"/>
            <ac:spMk id="2929" creationId="{00000000-0000-0000-0000-000000000000}"/>
          </ac:spMkLst>
        </pc:spChg>
        <pc:spChg chg="mod">
          <ac:chgData name="Datta, Arpan" userId="91dc6fc2-e47c-441d-88b6-7b3651f88482" providerId="ADAL" clId="{5F936040-716E-0240-8C68-563454FE5194}" dt="2021-12-17T00:50:21.142" v="1811"/>
          <ac:spMkLst>
            <pc:docMk/>
            <pc:sldMk cId="0" sldId="287"/>
            <ac:spMk id="2930" creationId="{00000000-0000-0000-0000-000000000000}"/>
          </ac:spMkLst>
        </pc:spChg>
      </pc:sldChg>
      <pc:sldChg chg="modSp del setBg modNotes">
        <pc:chgData name="Datta, Arpan" userId="91dc6fc2-e47c-441d-88b6-7b3651f88482" providerId="ADAL" clId="{5F936040-716E-0240-8C68-563454FE5194}" dt="2021-12-17T03:14:28.088" v="4665" actId="2696"/>
        <pc:sldMkLst>
          <pc:docMk/>
          <pc:sldMk cId="0" sldId="288"/>
        </pc:sldMkLst>
        <pc:spChg chg="mod">
          <ac:chgData name="Datta, Arpan" userId="91dc6fc2-e47c-441d-88b6-7b3651f88482" providerId="ADAL" clId="{5F936040-716E-0240-8C68-563454FE5194}" dt="2021-12-17T00:50:21.142" v="1811"/>
          <ac:spMkLst>
            <pc:docMk/>
            <pc:sldMk cId="0" sldId="288"/>
            <ac:spMk id="2935" creationId="{00000000-0000-0000-0000-000000000000}"/>
          </ac:spMkLst>
        </pc:spChg>
        <pc:spChg chg="mod">
          <ac:chgData name="Datta, Arpan" userId="91dc6fc2-e47c-441d-88b6-7b3651f88482" providerId="ADAL" clId="{5F936040-716E-0240-8C68-563454FE5194}" dt="2021-12-17T00:50:21.142" v="1811"/>
          <ac:spMkLst>
            <pc:docMk/>
            <pc:sldMk cId="0" sldId="288"/>
            <ac:spMk id="2936" creationId="{00000000-0000-0000-0000-000000000000}"/>
          </ac:spMkLst>
        </pc:spChg>
      </pc:sldChg>
      <pc:sldChg chg="del">
        <pc:chgData name="Datta, Arpan" userId="91dc6fc2-e47c-441d-88b6-7b3651f88482" providerId="ADAL" clId="{5F936040-716E-0240-8C68-563454FE5194}" dt="2021-12-16T23:11:52.830" v="0" actId="2696"/>
        <pc:sldMkLst>
          <pc:docMk/>
          <pc:sldMk cId="2602141549" sldId="289"/>
        </pc:sldMkLst>
      </pc:sldChg>
      <pc:sldChg chg="del">
        <pc:chgData name="Datta, Arpan" userId="91dc6fc2-e47c-441d-88b6-7b3651f88482" providerId="ADAL" clId="{5F936040-716E-0240-8C68-563454FE5194}" dt="2021-12-16T23:13:08.393" v="17" actId="2696"/>
        <pc:sldMkLst>
          <pc:docMk/>
          <pc:sldMk cId="2142657588" sldId="290"/>
        </pc:sldMkLst>
      </pc:sldChg>
      <pc:sldChg chg="delSp modSp add del mod setBg">
        <pc:chgData name="Datta, Arpan" userId="91dc6fc2-e47c-441d-88b6-7b3651f88482" providerId="ADAL" clId="{5F936040-716E-0240-8C68-563454FE5194}" dt="2021-12-16T23:37:28.749" v="293" actId="2696"/>
        <pc:sldMkLst>
          <pc:docMk/>
          <pc:sldMk cId="2336425048" sldId="291"/>
        </pc:sldMkLst>
        <pc:spChg chg="del mod">
          <ac:chgData name="Datta, Arpan" userId="91dc6fc2-e47c-441d-88b6-7b3651f88482" providerId="ADAL" clId="{5F936040-716E-0240-8C68-563454FE5194}" dt="2021-12-16T23:23:19.662" v="145" actId="478"/>
          <ac:spMkLst>
            <pc:docMk/>
            <pc:sldMk cId="2336425048" sldId="291"/>
            <ac:spMk id="72" creationId="{00000000-0000-0000-0000-000000000000}"/>
          </ac:spMkLst>
        </pc:spChg>
        <pc:spChg chg="del">
          <ac:chgData name="Datta, Arpan" userId="91dc6fc2-e47c-441d-88b6-7b3651f88482" providerId="ADAL" clId="{5F936040-716E-0240-8C68-563454FE5194}" dt="2021-12-16T23:23:26.986" v="146" actId="478"/>
          <ac:spMkLst>
            <pc:docMk/>
            <pc:sldMk cId="2336425048" sldId="291"/>
            <ac:spMk id="73" creationId="{00000000-0000-0000-0000-000000000000}"/>
          </ac:spMkLst>
        </pc:spChg>
        <pc:spChg chg="del">
          <ac:chgData name="Datta, Arpan" userId="91dc6fc2-e47c-441d-88b6-7b3651f88482" providerId="ADAL" clId="{5F936040-716E-0240-8C68-563454FE5194}" dt="2021-12-16T23:23:26.986" v="146" actId="478"/>
          <ac:spMkLst>
            <pc:docMk/>
            <pc:sldMk cId="2336425048" sldId="291"/>
            <ac:spMk id="74" creationId="{00000000-0000-0000-0000-000000000000}"/>
          </ac:spMkLst>
        </pc:spChg>
        <pc:spChg chg="del">
          <ac:chgData name="Datta, Arpan" userId="91dc6fc2-e47c-441d-88b6-7b3651f88482" providerId="ADAL" clId="{5F936040-716E-0240-8C68-563454FE5194}" dt="2021-12-16T23:23:26.986" v="146" actId="478"/>
          <ac:spMkLst>
            <pc:docMk/>
            <pc:sldMk cId="2336425048" sldId="291"/>
            <ac:spMk id="75" creationId="{00000000-0000-0000-0000-000000000000}"/>
          </ac:spMkLst>
        </pc:spChg>
        <pc:spChg chg="del">
          <ac:chgData name="Datta, Arpan" userId="91dc6fc2-e47c-441d-88b6-7b3651f88482" providerId="ADAL" clId="{5F936040-716E-0240-8C68-563454FE5194}" dt="2021-12-16T23:23:26.986" v="146" actId="478"/>
          <ac:spMkLst>
            <pc:docMk/>
            <pc:sldMk cId="2336425048" sldId="291"/>
            <ac:spMk id="112" creationId="{00000000-0000-0000-0000-000000000000}"/>
          </ac:spMkLst>
        </pc:spChg>
        <pc:grpChg chg="del">
          <ac:chgData name="Datta, Arpan" userId="91dc6fc2-e47c-441d-88b6-7b3651f88482" providerId="ADAL" clId="{5F936040-716E-0240-8C68-563454FE5194}" dt="2021-12-16T23:12:30.971" v="3" actId="478"/>
          <ac:grpSpMkLst>
            <pc:docMk/>
            <pc:sldMk cId="2336425048" sldId="291"/>
            <ac:grpSpMk id="58" creationId="{00000000-0000-0000-0000-000000000000}"/>
          </ac:grpSpMkLst>
        </pc:grpChg>
        <pc:grpChg chg="mod">
          <ac:chgData name="Datta, Arpan" userId="91dc6fc2-e47c-441d-88b6-7b3651f88482" providerId="ADAL" clId="{5F936040-716E-0240-8C68-563454FE5194}" dt="2021-12-16T23:23:45.274" v="154" actId="1076"/>
          <ac:grpSpMkLst>
            <pc:docMk/>
            <pc:sldMk cId="2336425048" sldId="291"/>
            <ac:grpSpMk id="76" creationId="{00000000-0000-0000-0000-000000000000}"/>
          </ac:grpSpMkLst>
        </pc:grpChg>
        <pc:grpChg chg="mod">
          <ac:chgData name="Datta, Arpan" userId="91dc6fc2-e47c-441d-88b6-7b3651f88482" providerId="ADAL" clId="{5F936040-716E-0240-8C68-563454FE5194}" dt="2021-12-16T23:23:48.295" v="155" actId="1076"/>
          <ac:grpSpMkLst>
            <pc:docMk/>
            <pc:sldMk cId="2336425048" sldId="291"/>
            <ac:grpSpMk id="82" creationId="{00000000-0000-0000-0000-000000000000}"/>
          </ac:grpSpMkLst>
        </pc:grpChg>
        <pc:grpChg chg="mod">
          <ac:chgData name="Datta, Arpan" userId="91dc6fc2-e47c-441d-88b6-7b3651f88482" providerId="ADAL" clId="{5F936040-716E-0240-8C68-563454FE5194}" dt="2021-12-16T23:23:43.101" v="153" actId="1076"/>
          <ac:grpSpMkLst>
            <pc:docMk/>
            <pc:sldMk cId="2336425048" sldId="291"/>
            <ac:grpSpMk id="88" creationId="{00000000-0000-0000-0000-000000000000}"/>
          </ac:grpSpMkLst>
        </pc:grpChg>
        <pc:grpChg chg="mod">
          <ac:chgData name="Datta, Arpan" userId="91dc6fc2-e47c-441d-88b6-7b3651f88482" providerId="ADAL" clId="{5F936040-716E-0240-8C68-563454FE5194}" dt="2021-12-16T23:12:49.635" v="12" actId="1076"/>
          <ac:grpSpMkLst>
            <pc:docMk/>
            <pc:sldMk cId="2336425048" sldId="291"/>
            <ac:grpSpMk id="94" creationId="{00000000-0000-0000-0000-000000000000}"/>
          </ac:grpSpMkLst>
        </pc:grpChg>
        <pc:grpChg chg="mod">
          <ac:chgData name="Datta, Arpan" userId="91dc6fc2-e47c-441d-88b6-7b3651f88482" providerId="ADAL" clId="{5F936040-716E-0240-8C68-563454FE5194}" dt="2021-12-16T23:12:46.002" v="10" actId="1076"/>
          <ac:grpSpMkLst>
            <pc:docMk/>
            <pc:sldMk cId="2336425048" sldId="291"/>
            <ac:grpSpMk id="100" creationId="{00000000-0000-0000-0000-000000000000}"/>
          </ac:grpSpMkLst>
        </pc:grpChg>
        <pc:grpChg chg="mod">
          <ac:chgData name="Datta, Arpan" userId="91dc6fc2-e47c-441d-88b6-7b3651f88482" providerId="ADAL" clId="{5F936040-716E-0240-8C68-563454FE5194}" dt="2021-12-16T23:12:47.607" v="11" actId="1076"/>
          <ac:grpSpMkLst>
            <pc:docMk/>
            <pc:sldMk cId="2336425048" sldId="291"/>
            <ac:grpSpMk id="106" creationId="{00000000-0000-0000-0000-000000000000}"/>
          </ac:grpSpMkLst>
        </pc:grpChg>
      </pc:sldChg>
      <pc:sldChg chg="add del">
        <pc:chgData name="Datta, Arpan" userId="91dc6fc2-e47c-441d-88b6-7b3651f88482" providerId="ADAL" clId="{5F936040-716E-0240-8C68-563454FE5194}" dt="2021-12-16T23:37:59.074" v="297" actId="2696"/>
        <pc:sldMkLst>
          <pc:docMk/>
          <pc:sldMk cId="3467414691" sldId="292"/>
        </pc:sldMkLst>
      </pc:sldChg>
      <pc:sldChg chg="add del">
        <pc:chgData name="Datta, Arpan" userId="91dc6fc2-e47c-441d-88b6-7b3651f88482" providerId="ADAL" clId="{5F936040-716E-0240-8C68-563454FE5194}" dt="2021-12-16T23:37:28.749" v="293" actId="2696"/>
        <pc:sldMkLst>
          <pc:docMk/>
          <pc:sldMk cId="303232527" sldId="293"/>
        </pc:sldMkLst>
      </pc:sldChg>
      <pc:sldChg chg="addSp delSp modSp add del mod">
        <pc:chgData name="Datta, Arpan" userId="91dc6fc2-e47c-441d-88b6-7b3651f88482" providerId="ADAL" clId="{5F936040-716E-0240-8C68-563454FE5194}" dt="2021-12-16T23:23:56.264" v="156" actId="2696"/>
        <pc:sldMkLst>
          <pc:docMk/>
          <pc:sldMk cId="3137595003" sldId="293"/>
        </pc:sldMkLst>
        <pc:spChg chg="add del mod">
          <ac:chgData name="Datta, Arpan" userId="91dc6fc2-e47c-441d-88b6-7b3651f88482" providerId="ADAL" clId="{5F936040-716E-0240-8C68-563454FE5194}" dt="2021-12-16T23:23:05.088" v="143" actId="478"/>
          <ac:spMkLst>
            <pc:docMk/>
            <pc:sldMk cId="3137595003" sldId="293"/>
            <ac:spMk id="3" creationId="{AD4B0A57-2CEE-4A47-8DA0-6E45EDB91684}"/>
          </ac:spMkLst>
        </pc:spChg>
        <pc:spChg chg="del">
          <ac:chgData name="Datta, Arpan" userId="91dc6fc2-e47c-441d-88b6-7b3651f88482" providerId="ADAL" clId="{5F936040-716E-0240-8C68-563454FE5194}" dt="2021-12-16T23:23:02.108" v="142" actId="478"/>
          <ac:spMkLst>
            <pc:docMk/>
            <pc:sldMk cId="3137595003" sldId="293"/>
            <ac:spMk id="56" creationId="{00000000-0000-0000-0000-000000000000}"/>
          </ac:spMkLst>
        </pc:spChg>
        <pc:grpChg chg="del">
          <ac:chgData name="Datta, Arpan" userId="91dc6fc2-e47c-441d-88b6-7b3651f88482" providerId="ADAL" clId="{5F936040-716E-0240-8C68-563454FE5194}" dt="2021-12-16T23:23:02.108" v="142" actId="478"/>
          <ac:grpSpMkLst>
            <pc:docMk/>
            <pc:sldMk cId="3137595003" sldId="293"/>
            <ac:grpSpMk id="113" creationId="{216BFBE4-42B2-4B47-A66B-BCE39B69496F}"/>
          </ac:grpSpMkLst>
        </pc:grpChg>
        <pc:grpChg chg="del">
          <ac:chgData name="Datta, Arpan" userId="91dc6fc2-e47c-441d-88b6-7b3651f88482" providerId="ADAL" clId="{5F936040-716E-0240-8C68-563454FE5194}" dt="2021-12-16T23:23:02.108" v="142" actId="478"/>
          <ac:grpSpMkLst>
            <pc:docMk/>
            <pc:sldMk cId="3137595003" sldId="293"/>
            <ac:grpSpMk id="119" creationId="{D8B1323A-C11D-B942-8C2A-27A2A2C8448D}"/>
          </ac:grpSpMkLst>
        </pc:grpChg>
        <pc:grpChg chg="del">
          <ac:chgData name="Datta, Arpan" userId="91dc6fc2-e47c-441d-88b6-7b3651f88482" providerId="ADAL" clId="{5F936040-716E-0240-8C68-563454FE5194}" dt="2021-12-16T23:23:02.108" v="142" actId="478"/>
          <ac:grpSpMkLst>
            <pc:docMk/>
            <pc:sldMk cId="3137595003" sldId="293"/>
            <ac:grpSpMk id="125" creationId="{D7011B47-C204-2948-A265-CDE6873DDAF9}"/>
          </ac:grpSpMkLst>
        </pc:grpChg>
        <pc:grpChg chg="del">
          <ac:chgData name="Datta, Arpan" userId="91dc6fc2-e47c-441d-88b6-7b3651f88482" providerId="ADAL" clId="{5F936040-716E-0240-8C68-563454FE5194}" dt="2021-12-16T23:23:02.108" v="142" actId="478"/>
          <ac:grpSpMkLst>
            <pc:docMk/>
            <pc:sldMk cId="3137595003" sldId="293"/>
            <ac:grpSpMk id="131" creationId="{61CD39EB-F125-0146-A54F-B7B6016BB2A3}"/>
          </ac:grpSpMkLst>
        </pc:grpChg>
      </pc:sldChg>
      <pc:sldChg chg="addSp delSp modSp new del mod modClrScheme chgLayout">
        <pc:chgData name="Datta, Arpan" userId="91dc6fc2-e47c-441d-88b6-7b3651f88482" providerId="ADAL" clId="{5F936040-716E-0240-8C68-563454FE5194}" dt="2021-12-16T23:35:07.539" v="275" actId="2696"/>
        <pc:sldMkLst>
          <pc:docMk/>
          <pc:sldMk cId="2519363165" sldId="294"/>
        </pc:sldMkLst>
        <pc:spChg chg="del">
          <ac:chgData name="Datta, Arpan" userId="91dc6fc2-e47c-441d-88b6-7b3651f88482" providerId="ADAL" clId="{5F936040-716E-0240-8C68-563454FE5194}" dt="2021-12-16T23:24:39.956" v="165" actId="478"/>
          <ac:spMkLst>
            <pc:docMk/>
            <pc:sldMk cId="2519363165" sldId="294"/>
            <ac:spMk id="2" creationId="{BFC484DB-63AF-6F4A-A21B-5917CBC4FD7C}"/>
          </ac:spMkLst>
        </pc:spChg>
        <pc:spChg chg="del mod">
          <ac:chgData name="Datta, Arpan" userId="91dc6fc2-e47c-441d-88b6-7b3651f88482" providerId="ADAL" clId="{5F936040-716E-0240-8C68-563454FE5194}" dt="2021-12-16T23:24:37.289" v="164" actId="478"/>
          <ac:spMkLst>
            <pc:docMk/>
            <pc:sldMk cId="2519363165" sldId="294"/>
            <ac:spMk id="3" creationId="{E4CC2D74-DBAE-4E41-BBF0-C48AC971BAC3}"/>
          </ac:spMkLst>
        </pc:spChg>
        <pc:spChg chg="mod">
          <ac:chgData name="Datta, Arpan" userId="91dc6fc2-e47c-441d-88b6-7b3651f88482" providerId="ADAL" clId="{5F936040-716E-0240-8C68-563454FE5194}" dt="2021-12-16T23:24:22.972" v="159"/>
          <ac:spMkLst>
            <pc:docMk/>
            <pc:sldMk cId="2519363165" sldId="294"/>
            <ac:spMk id="5" creationId="{6D8C7030-8EB4-2947-9489-7FD06E234CD0}"/>
          </ac:spMkLst>
        </pc:spChg>
        <pc:spChg chg="mod">
          <ac:chgData name="Datta, Arpan" userId="91dc6fc2-e47c-441d-88b6-7b3651f88482" providerId="ADAL" clId="{5F936040-716E-0240-8C68-563454FE5194}" dt="2021-12-16T23:24:22.972" v="159"/>
          <ac:spMkLst>
            <pc:docMk/>
            <pc:sldMk cId="2519363165" sldId="294"/>
            <ac:spMk id="6" creationId="{A7EADD51-7C59-2E4D-A145-84BC7188EDBD}"/>
          </ac:spMkLst>
        </pc:spChg>
        <pc:spChg chg="mod">
          <ac:chgData name="Datta, Arpan" userId="91dc6fc2-e47c-441d-88b6-7b3651f88482" providerId="ADAL" clId="{5F936040-716E-0240-8C68-563454FE5194}" dt="2021-12-16T23:24:22.972" v="159"/>
          <ac:spMkLst>
            <pc:docMk/>
            <pc:sldMk cId="2519363165" sldId="294"/>
            <ac:spMk id="7" creationId="{748F8248-CEB6-E847-B8F2-F495397A5D0E}"/>
          </ac:spMkLst>
        </pc:spChg>
        <pc:spChg chg="mod">
          <ac:chgData name="Datta, Arpan" userId="91dc6fc2-e47c-441d-88b6-7b3651f88482" providerId="ADAL" clId="{5F936040-716E-0240-8C68-563454FE5194}" dt="2021-12-16T23:24:22.972" v="159"/>
          <ac:spMkLst>
            <pc:docMk/>
            <pc:sldMk cId="2519363165" sldId="294"/>
            <ac:spMk id="8" creationId="{F490FFD0-A968-2B49-9A57-F67EA89BF274}"/>
          </ac:spMkLst>
        </pc:spChg>
        <pc:spChg chg="mod">
          <ac:chgData name="Datta, Arpan" userId="91dc6fc2-e47c-441d-88b6-7b3651f88482" providerId="ADAL" clId="{5F936040-716E-0240-8C68-563454FE5194}" dt="2021-12-16T23:24:22.972" v="159"/>
          <ac:spMkLst>
            <pc:docMk/>
            <pc:sldMk cId="2519363165" sldId="294"/>
            <ac:spMk id="9" creationId="{AFABDDFD-A488-BA46-8516-1B77A484323B}"/>
          </ac:spMkLst>
        </pc:spChg>
        <pc:spChg chg="add mod">
          <ac:chgData name="Datta, Arpan" userId="91dc6fc2-e47c-441d-88b6-7b3651f88482" providerId="ADAL" clId="{5F936040-716E-0240-8C68-563454FE5194}" dt="2021-12-16T23:25:26.936" v="169" actId="1076"/>
          <ac:spMkLst>
            <pc:docMk/>
            <pc:sldMk cId="2519363165" sldId="294"/>
            <ac:spMk id="10" creationId="{20E3D7DF-7775-B644-9A09-7F360D9CEB77}"/>
          </ac:spMkLst>
        </pc:spChg>
        <pc:spChg chg="add mod">
          <ac:chgData name="Datta, Arpan" userId="91dc6fc2-e47c-441d-88b6-7b3651f88482" providerId="ADAL" clId="{5F936040-716E-0240-8C68-563454FE5194}" dt="2021-12-16T23:24:52.297" v="166" actId="26606"/>
          <ac:spMkLst>
            <pc:docMk/>
            <pc:sldMk cId="2519363165" sldId="294"/>
            <ac:spMk id="15" creationId="{325A5C60-B1C2-4091-9400-40952D813225}"/>
          </ac:spMkLst>
        </pc:spChg>
        <pc:spChg chg="add del mod">
          <ac:chgData name="Datta, Arpan" userId="91dc6fc2-e47c-441d-88b6-7b3651f88482" providerId="ADAL" clId="{5F936040-716E-0240-8C68-563454FE5194}" dt="2021-12-16T23:25:02.497" v="167" actId="478"/>
          <ac:spMkLst>
            <pc:docMk/>
            <pc:sldMk cId="2519363165" sldId="294"/>
            <ac:spMk id="17" creationId="{A76EE6B6-68E6-451F-96EB-A90969B9D7E8}"/>
          </ac:spMkLst>
        </pc:spChg>
        <pc:grpChg chg="add del mod">
          <ac:chgData name="Datta, Arpan" userId="91dc6fc2-e47c-441d-88b6-7b3651f88482" providerId="ADAL" clId="{5F936040-716E-0240-8C68-563454FE5194}" dt="2021-12-16T23:24:24.545" v="160" actId="478"/>
          <ac:grpSpMkLst>
            <pc:docMk/>
            <pc:sldMk cId="2519363165" sldId="294"/>
            <ac:grpSpMk id="4" creationId="{E8489034-FC95-AE44-9E45-6401512D6ECA}"/>
          </ac:grpSpMkLst>
        </pc:grpChg>
      </pc:sldChg>
      <pc:sldChg chg="addSp delSp modSp add del mod">
        <pc:chgData name="Datta, Arpan" userId="91dc6fc2-e47c-441d-88b6-7b3651f88482" providerId="ADAL" clId="{5F936040-716E-0240-8C68-563454FE5194}" dt="2021-12-16T23:35:07.539" v="275" actId="2696"/>
        <pc:sldMkLst>
          <pc:docMk/>
          <pc:sldMk cId="2192451933" sldId="295"/>
        </pc:sldMkLst>
        <pc:spChg chg="add del mod">
          <ac:chgData name="Datta, Arpan" userId="91dc6fc2-e47c-441d-88b6-7b3651f88482" providerId="ADAL" clId="{5F936040-716E-0240-8C68-563454FE5194}" dt="2021-12-16T23:26:33.731" v="195" actId="478"/>
          <ac:spMkLst>
            <pc:docMk/>
            <pc:sldMk cId="2192451933" sldId="295"/>
            <ac:spMk id="2" creationId="{A5B1BC1B-5407-BF49-B331-F6FBC0DC5EE5}"/>
          </ac:spMkLst>
        </pc:spChg>
        <pc:spChg chg="add del mod">
          <ac:chgData name="Datta, Arpan" userId="91dc6fc2-e47c-441d-88b6-7b3651f88482" providerId="ADAL" clId="{5F936040-716E-0240-8C68-563454FE5194}" dt="2021-12-16T23:26:36.895" v="197" actId="478"/>
          <ac:spMkLst>
            <pc:docMk/>
            <pc:sldMk cId="2192451933" sldId="295"/>
            <ac:spMk id="5" creationId="{5468DD01-1753-9C48-BB8F-A32FC43DD251}"/>
          </ac:spMkLst>
        </pc:spChg>
        <pc:spChg chg="add del mod">
          <ac:chgData name="Datta, Arpan" userId="91dc6fc2-e47c-441d-88b6-7b3651f88482" providerId="ADAL" clId="{5F936040-716E-0240-8C68-563454FE5194}" dt="2021-12-16T23:26:38.503" v="198" actId="478"/>
          <ac:spMkLst>
            <pc:docMk/>
            <pc:sldMk cId="2192451933" sldId="295"/>
            <ac:spMk id="6" creationId="{0A05F71C-EFC2-6A49-BE7E-15A8043F0C41}"/>
          </ac:spMkLst>
        </pc:spChg>
        <pc:spChg chg="add del mod">
          <ac:chgData name="Datta, Arpan" userId="91dc6fc2-e47c-441d-88b6-7b3651f88482" providerId="ADAL" clId="{5F936040-716E-0240-8C68-563454FE5194}" dt="2021-12-16T23:26:32.788" v="194" actId="478"/>
          <ac:spMkLst>
            <pc:docMk/>
            <pc:sldMk cId="2192451933" sldId="295"/>
            <ac:spMk id="7" creationId="{0F427BCD-AE48-C240-9E52-AA561CACD8E8}"/>
          </ac:spMkLst>
        </pc:spChg>
        <pc:spChg chg="add del mod">
          <ac:chgData name="Datta, Arpan" userId="91dc6fc2-e47c-441d-88b6-7b3651f88482" providerId="ADAL" clId="{5F936040-716E-0240-8C68-563454FE5194}" dt="2021-12-16T23:26:40.449" v="200" actId="478"/>
          <ac:spMkLst>
            <pc:docMk/>
            <pc:sldMk cId="2192451933" sldId="295"/>
            <ac:spMk id="8" creationId="{F82CEEE3-6E59-C44B-B43F-3EF0486AAFB3}"/>
          </ac:spMkLst>
        </pc:spChg>
        <pc:spChg chg="mod">
          <ac:chgData name="Datta, Arpan" userId="91dc6fc2-e47c-441d-88b6-7b3651f88482" providerId="ADAL" clId="{5F936040-716E-0240-8C68-563454FE5194}" dt="2021-12-16T23:25:43.024" v="174" actId="1076"/>
          <ac:spMkLst>
            <pc:docMk/>
            <pc:sldMk cId="2192451933" sldId="295"/>
            <ac:spMk id="10" creationId="{20E3D7DF-7775-B644-9A09-7F360D9CEB77}"/>
          </ac:spMkLst>
        </pc:spChg>
        <pc:spChg chg="del">
          <ac:chgData name="Datta, Arpan" userId="91dc6fc2-e47c-441d-88b6-7b3651f88482" providerId="ADAL" clId="{5F936040-716E-0240-8C68-563454FE5194}" dt="2021-12-16T23:25:52.980" v="175" actId="478"/>
          <ac:spMkLst>
            <pc:docMk/>
            <pc:sldMk cId="2192451933" sldId="295"/>
            <ac:spMk id="15" creationId="{325A5C60-B1C2-4091-9400-40952D813225}"/>
          </ac:spMkLst>
        </pc:spChg>
      </pc:sldChg>
      <pc:sldChg chg="addSp delSp modSp add del mod setBg delDesignElem">
        <pc:chgData name="Datta, Arpan" userId="91dc6fc2-e47c-441d-88b6-7b3651f88482" providerId="ADAL" clId="{5F936040-716E-0240-8C68-563454FE5194}" dt="2021-12-17T03:57:23.509" v="5396" actId="2711"/>
        <pc:sldMkLst>
          <pc:docMk/>
          <pc:sldMk cId="1042802536" sldId="388"/>
        </pc:sldMkLst>
        <pc:spChg chg="add del mod">
          <ac:chgData name="Datta, Arpan" userId="91dc6fc2-e47c-441d-88b6-7b3651f88482" providerId="ADAL" clId="{5F936040-716E-0240-8C68-563454FE5194}" dt="2021-12-16T23:27:31.885" v="207"/>
          <ac:spMkLst>
            <pc:docMk/>
            <pc:sldMk cId="1042802536" sldId="388"/>
            <ac:spMk id="2" creationId="{2048B6EB-0A36-8E44-A526-441106D6F9B9}"/>
          </ac:spMkLst>
        </pc:spChg>
        <pc:spChg chg="add del mod">
          <ac:chgData name="Datta, Arpan" userId="91dc6fc2-e47c-441d-88b6-7b3651f88482" providerId="ADAL" clId="{5F936040-716E-0240-8C68-563454FE5194}" dt="2021-12-16T23:30:08.292" v="229"/>
          <ac:spMkLst>
            <pc:docMk/>
            <pc:sldMk cId="1042802536" sldId="388"/>
            <ac:spMk id="3" creationId="{C9C27083-DBB3-3A45-8AB6-0E872D2D8CC2}"/>
          </ac:spMkLst>
        </pc:spChg>
        <pc:spChg chg="mod">
          <ac:chgData name="Datta, Arpan" userId="91dc6fc2-e47c-441d-88b6-7b3651f88482" providerId="ADAL" clId="{5F936040-716E-0240-8C68-563454FE5194}" dt="2021-12-17T03:48:27.680" v="5299" actId="207"/>
          <ac:spMkLst>
            <pc:docMk/>
            <pc:sldMk cId="1042802536" sldId="388"/>
            <ac:spMk id="26" creationId="{8BD1045A-3C2B-4F48-B142-9C291B1319C9}"/>
          </ac:spMkLst>
        </pc:spChg>
        <pc:spChg chg="mod">
          <ac:chgData name="Datta, Arpan" userId="91dc6fc2-e47c-441d-88b6-7b3651f88482" providerId="ADAL" clId="{5F936040-716E-0240-8C68-563454FE5194}" dt="2021-12-17T03:48:27.680" v="5299" actId="207"/>
          <ac:spMkLst>
            <pc:docMk/>
            <pc:sldMk cId="1042802536" sldId="388"/>
            <ac:spMk id="28" creationId="{4ABA5E1A-C8C4-5D4B-8217-D9D876C1DB56}"/>
          </ac:spMkLst>
        </pc:spChg>
        <pc:spChg chg="mod">
          <ac:chgData name="Datta, Arpan" userId="91dc6fc2-e47c-441d-88b6-7b3651f88482" providerId="ADAL" clId="{5F936040-716E-0240-8C68-563454FE5194}" dt="2021-12-17T03:48:27.680" v="5299" actId="207"/>
          <ac:spMkLst>
            <pc:docMk/>
            <pc:sldMk cId="1042802536" sldId="388"/>
            <ac:spMk id="30" creationId="{0A9FBB53-7E3E-6F45-AB79-874A59FE4F4A}"/>
          </ac:spMkLst>
        </pc:spChg>
        <pc:spChg chg="mod">
          <ac:chgData name="Datta, Arpan" userId="91dc6fc2-e47c-441d-88b6-7b3651f88482" providerId="ADAL" clId="{5F936040-716E-0240-8C68-563454FE5194}" dt="2021-12-17T00:56:16.399" v="1896" actId="207"/>
          <ac:spMkLst>
            <pc:docMk/>
            <pc:sldMk cId="1042802536" sldId="388"/>
            <ac:spMk id="33" creationId="{E8A76C6E-E21A-554E-915E-97CC95F260A6}"/>
          </ac:spMkLst>
        </pc:spChg>
        <pc:spChg chg="mod">
          <ac:chgData name="Datta, Arpan" userId="91dc6fc2-e47c-441d-88b6-7b3651f88482" providerId="ADAL" clId="{5F936040-716E-0240-8C68-563454FE5194}" dt="2021-12-17T00:56:16.399" v="1896" actId="207"/>
          <ac:spMkLst>
            <pc:docMk/>
            <pc:sldMk cId="1042802536" sldId="388"/>
            <ac:spMk id="35" creationId="{505DF5D1-898E-A54B-883C-CC7500F4AC4A}"/>
          </ac:spMkLst>
        </pc:spChg>
        <pc:spChg chg="mod">
          <ac:chgData name="Datta, Arpan" userId="91dc6fc2-e47c-441d-88b6-7b3651f88482" providerId="ADAL" clId="{5F936040-716E-0240-8C68-563454FE5194}" dt="2021-12-17T00:56:16.399" v="1896" actId="207"/>
          <ac:spMkLst>
            <pc:docMk/>
            <pc:sldMk cId="1042802536" sldId="388"/>
            <ac:spMk id="37" creationId="{3E7DBDEF-4EE3-B845-9177-0C1CD4CE55E0}"/>
          </ac:spMkLst>
        </pc:spChg>
        <pc:spChg chg="mod">
          <ac:chgData name="Datta, Arpan" userId="91dc6fc2-e47c-441d-88b6-7b3651f88482" providerId="ADAL" clId="{5F936040-716E-0240-8C68-563454FE5194}" dt="2021-12-16T23:33:34.303" v="257"/>
          <ac:spMkLst>
            <pc:docMk/>
            <pc:sldMk cId="1042802536" sldId="388"/>
            <ac:spMk id="39" creationId="{2C42A25F-8A5F-2545-A75A-739BCBB577DD}"/>
          </ac:spMkLst>
        </pc:spChg>
        <pc:spChg chg="mod">
          <ac:chgData name="Datta, Arpan" userId="91dc6fc2-e47c-441d-88b6-7b3651f88482" providerId="ADAL" clId="{5F936040-716E-0240-8C68-563454FE5194}" dt="2021-12-16T23:33:34.303" v="257"/>
          <ac:spMkLst>
            <pc:docMk/>
            <pc:sldMk cId="1042802536" sldId="388"/>
            <ac:spMk id="40" creationId="{73652CE3-449B-C04C-8028-952E6FF1AC48}"/>
          </ac:spMkLst>
        </pc:spChg>
        <pc:spChg chg="mod">
          <ac:chgData name="Datta, Arpan" userId="91dc6fc2-e47c-441d-88b6-7b3651f88482" providerId="ADAL" clId="{5F936040-716E-0240-8C68-563454FE5194}" dt="2021-12-16T23:33:34.303" v="257"/>
          <ac:spMkLst>
            <pc:docMk/>
            <pc:sldMk cId="1042802536" sldId="388"/>
            <ac:spMk id="41" creationId="{CE475449-F14D-6148-90DB-7DBB0C25302D}"/>
          </ac:spMkLst>
        </pc:spChg>
        <pc:spChg chg="mod">
          <ac:chgData name="Datta, Arpan" userId="91dc6fc2-e47c-441d-88b6-7b3651f88482" providerId="ADAL" clId="{5F936040-716E-0240-8C68-563454FE5194}" dt="2021-12-16T23:33:34.303" v="257"/>
          <ac:spMkLst>
            <pc:docMk/>
            <pc:sldMk cId="1042802536" sldId="388"/>
            <ac:spMk id="42" creationId="{685A2A2A-F189-9342-9283-2BCD6DB185F2}"/>
          </ac:spMkLst>
        </pc:spChg>
        <pc:spChg chg="mod">
          <ac:chgData name="Datta, Arpan" userId="91dc6fc2-e47c-441d-88b6-7b3651f88482" providerId="ADAL" clId="{5F936040-716E-0240-8C68-563454FE5194}" dt="2021-12-16T23:33:34.303" v="257"/>
          <ac:spMkLst>
            <pc:docMk/>
            <pc:sldMk cId="1042802536" sldId="388"/>
            <ac:spMk id="43" creationId="{079D68FA-08EA-664F-AC49-FB6860F6B3FA}"/>
          </ac:spMkLst>
        </pc:spChg>
        <pc:spChg chg="mod">
          <ac:chgData name="Datta, Arpan" userId="91dc6fc2-e47c-441d-88b6-7b3651f88482" providerId="ADAL" clId="{5F936040-716E-0240-8C68-563454FE5194}" dt="2021-12-16T23:33:34.303" v="257"/>
          <ac:spMkLst>
            <pc:docMk/>
            <pc:sldMk cId="1042802536" sldId="388"/>
            <ac:spMk id="45" creationId="{61B3A0A3-AA6F-D64B-9838-ABB3E4682A4D}"/>
          </ac:spMkLst>
        </pc:spChg>
        <pc:spChg chg="mod">
          <ac:chgData name="Datta, Arpan" userId="91dc6fc2-e47c-441d-88b6-7b3651f88482" providerId="ADAL" clId="{5F936040-716E-0240-8C68-563454FE5194}" dt="2021-12-16T23:33:34.303" v="257"/>
          <ac:spMkLst>
            <pc:docMk/>
            <pc:sldMk cId="1042802536" sldId="388"/>
            <ac:spMk id="46" creationId="{E8E0882D-9782-A94B-85C4-982037559391}"/>
          </ac:spMkLst>
        </pc:spChg>
        <pc:spChg chg="mod">
          <ac:chgData name="Datta, Arpan" userId="91dc6fc2-e47c-441d-88b6-7b3651f88482" providerId="ADAL" clId="{5F936040-716E-0240-8C68-563454FE5194}" dt="2021-12-16T23:33:34.303" v="257"/>
          <ac:spMkLst>
            <pc:docMk/>
            <pc:sldMk cId="1042802536" sldId="388"/>
            <ac:spMk id="47" creationId="{A93C1480-F745-CF43-A52B-9E8D34D310DC}"/>
          </ac:spMkLst>
        </pc:spChg>
        <pc:spChg chg="mod">
          <ac:chgData name="Datta, Arpan" userId="91dc6fc2-e47c-441d-88b6-7b3651f88482" providerId="ADAL" clId="{5F936040-716E-0240-8C68-563454FE5194}" dt="2021-12-16T23:33:34.303" v="257"/>
          <ac:spMkLst>
            <pc:docMk/>
            <pc:sldMk cId="1042802536" sldId="388"/>
            <ac:spMk id="48" creationId="{D4495F01-25BD-6147-AE5E-E4F940760DAB}"/>
          </ac:spMkLst>
        </pc:spChg>
        <pc:spChg chg="mod">
          <ac:chgData name="Datta, Arpan" userId="91dc6fc2-e47c-441d-88b6-7b3651f88482" providerId="ADAL" clId="{5F936040-716E-0240-8C68-563454FE5194}" dt="2021-12-16T23:33:34.303" v="257"/>
          <ac:spMkLst>
            <pc:docMk/>
            <pc:sldMk cId="1042802536" sldId="388"/>
            <ac:spMk id="49" creationId="{89EC714B-AB41-B345-BD9E-9A984856402C}"/>
          </ac:spMkLst>
        </pc:spChg>
        <pc:spChg chg="mod">
          <ac:chgData name="Datta, Arpan" userId="91dc6fc2-e47c-441d-88b6-7b3651f88482" providerId="ADAL" clId="{5F936040-716E-0240-8C68-563454FE5194}" dt="2021-12-16T23:33:34.303" v="257"/>
          <ac:spMkLst>
            <pc:docMk/>
            <pc:sldMk cId="1042802536" sldId="388"/>
            <ac:spMk id="51" creationId="{C040F235-3C38-3942-A67F-799A02CACC8D}"/>
          </ac:spMkLst>
        </pc:spChg>
        <pc:spChg chg="mod">
          <ac:chgData name="Datta, Arpan" userId="91dc6fc2-e47c-441d-88b6-7b3651f88482" providerId="ADAL" clId="{5F936040-716E-0240-8C68-563454FE5194}" dt="2021-12-16T23:33:34.303" v="257"/>
          <ac:spMkLst>
            <pc:docMk/>
            <pc:sldMk cId="1042802536" sldId="388"/>
            <ac:spMk id="52" creationId="{97FBF361-74AB-834E-91C2-ABBF6C3EB4D2}"/>
          </ac:spMkLst>
        </pc:spChg>
        <pc:spChg chg="mod">
          <ac:chgData name="Datta, Arpan" userId="91dc6fc2-e47c-441d-88b6-7b3651f88482" providerId="ADAL" clId="{5F936040-716E-0240-8C68-563454FE5194}" dt="2021-12-16T23:33:34.303" v="257"/>
          <ac:spMkLst>
            <pc:docMk/>
            <pc:sldMk cId="1042802536" sldId="388"/>
            <ac:spMk id="53" creationId="{8FF31EBB-38E6-6F40-BFF1-D04C1740EEBC}"/>
          </ac:spMkLst>
        </pc:spChg>
        <pc:spChg chg="mod">
          <ac:chgData name="Datta, Arpan" userId="91dc6fc2-e47c-441d-88b6-7b3651f88482" providerId="ADAL" clId="{5F936040-716E-0240-8C68-563454FE5194}" dt="2021-12-16T23:33:34.303" v="257"/>
          <ac:spMkLst>
            <pc:docMk/>
            <pc:sldMk cId="1042802536" sldId="388"/>
            <ac:spMk id="54" creationId="{B3DAD441-9652-1549-8B35-C956C3D51254}"/>
          </ac:spMkLst>
        </pc:spChg>
        <pc:spChg chg="mod">
          <ac:chgData name="Datta, Arpan" userId="91dc6fc2-e47c-441d-88b6-7b3651f88482" providerId="ADAL" clId="{5F936040-716E-0240-8C68-563454FE5194}" dt="2021-12-16T23:33:34.303" v="257"/>
          <ac:spMkLst>
            <pc:docMk/>
            <pc:sldMk cId="1042802536" sldId="388"/>
            <ac:spMk id="55" creationId="{74E929BA-83D0-9D4E-A830-EFC6B9A07FF2}"/>
          </ac:spMkLst>
        </pc:spChg>
        <pc:spChg chg="mod">
          <ac:chgData name="Datta, Arpan" userId="91dc6fc2-e47c-441d-88b6-7b3651f88482" providerId="ADAL" clId="{5F936040-716E-0240-8C68-563454FE5194}" dt="2021-12-16T23:33:41.031" v="259" actId="571"/>
          <ac:spMkLst>
            <pc:docMk/>
            <pc:sldMk cId="1042802536" sldId="388"/>
            <ac:spMk id="57" creationId="{7BA57C16-2139-F745-B1C7-EA7A467D5CE4}"/>
          </ac:spMkLst>
        </pc:spChg>
        <pc:spChg chg="mod">
          <ac:chgData name="Datta, Arpan" userId="91dc6fc2-e47c-441d-88b6-7b3651f88482" providerId="ADAL" clId="{5F936040-716E-0240-8C68-563454FE5194}" dt="2021-12-16T23:33:41.031" v="259" actId="571"/>
          <ac:spMkLst>
            <pc:docMk/>
            <pc:sldMk cId="1042802536" sldId="388"/>
            <ac:spMk id="58" creationId="{9E4FEF88-CFF0-6C4D-AF7C-3DC8587A7D39}"/>
          </ac:spMkLst>
        </pc:spChg>
        <pc:spChg chg="mod">
          <ac:chgData name="Datta, Arpan" userId="91dc6fc2-e47c-441d-88b6-7b3651f88482" providerId="ADAL" clId="{5F936040-716E-0240-8C68-563454FE5194}" dt="2021-12-16T23:33:41.031" v="259" actId="571"/>
          <ac:spMkLst>
            <pc:docMk/>
            <pc:sldMk cId="1042802536" sldId="388"/>
            <ac:spMk id="59" creationId="{2EC2C8FC-F387-DE47-9686-1E7BCE2C54E7}"/>
          </ac:spMkLst>
        </pc:spChg>
        <pc:spChg chg="add mod">
          <ac:chgData name="Datta, Arpan" userId="91dc6fc2-e47c-441d-88b6-7b3651f88482" providerId="ADAL" clId="{5F936040-716E-0240-8C68-563454FE5194}" dt="2021-12-17T01:13:29.485" v="2234" actId="207"/>
          <ac:spMkLst>
            <pc:docMk/>
            <pc:sldMk cId="1042802536" sldId="388"/>
            <ac:spMk id="60" creationId="{58BCC986-F462-7246-91C8-5945B8870A08}"/>
          </ac:spMkLst>
        </pc:spChg>
        <pc:spChg chg="mod">
          <ac:chgData name="Datta, Arpan" userId="91dc6fc2-e47c-441d-88b6-7b3651f88482" providerId="ADAL" clId="{5F936040-716E-0240-8C68-563454FE5194}" dt="2021-12-16T23:33:41.031" v="259" actId="571"/>
          <ac:spMkLst>
            <pc:docMk/>
            <pc:sldMk cId="1042802536" sldId="388"/>
            <ac:spMk id="60" creationId="{599C9D60-D0F8-3842-9FC9-E3FEFA8E96A6}"/>
          </ac:spMkLst>
        </pc:spChg>
        <pc:spChg chg="add del mod">
          <ac:chgData name="Datta, Arpan" userId="91dc6fc2-e47c-441d-88b6-7b3651f88482" providerId="ADAL" clId="{5F936040-716E-0240-8C68-563454FE5194}" dt="2021-12-17T03:57:23.509" v="5396" actId="2711"/>
          <ac:spMkLst>
            <pc:docMk/>
            <pc:sldMk cId="1042802536" sldId="388"/>
            <ac:spMk id="61" creationId="{71630E04-C0C8-7A4C-A59B-2AC5AC566719}"/>
          </ac:spMkLst>
        </pc:spChg>
        <pc:spChg chg="mod">
          <ac:chgData name="Datta, Arpan" userId="91dc6fc2-e47c-441d-88b6-7b3651f88482" providerId="ADAL" clId="{5F936040-716E-0240-8C68-563454FE5194}" dt="2021-12-16T23:33:41.031" v="259" actId="571"/>
          <ac:spMkLst>
            <pc:docMk/>
            <pc:sldMk cId="1042802536" sldId="388"/>
            <ac:spMk id="61" creationId="{C83BC296-BAAB-8E43-80A1-E4D596C47385}"/>
          </ac:spMkLst>
        </pc:spChg>
        <pc:spChg chg="add del">
          <ac:chgData name="Datta, Arpan" userId="91dc6fc2-e47c-441d-88b6-7b3651f88482" providerId="ADAL" clId="{5F936040-716E-0240-8C68-563454FE5194}" dt="2021-12-17T01:12:55.424" v="2228" actId="478"/>
          <ac:spMkLst>
            <pc:docMk/>
            <pc:sldMk cId="1042802536" sldId="388"/>
            <ac:spMk id="62" creationId="{0108B2FC-E0A2-9146-A839-DAD4E3D0160A}"/>
          </ac:spMkLst>
        </pc:spChg>
        <pc:spChg chg="del mod">
          <ac:chgData name="Datta, Arpan" userId="91dc6fc2-e47c-441d-88b6-7b3651f88482" providerId="ADAL" clId="{5F936040-716E-0240-8C68-563454FE5194}" dt="2021-12-17T01:12:27.408" v="2219" actId="478"/>
          <ac:spMkLst>
            <pc:docMk/>
            <pc:sldMk cId="1042802536" sldId="388"/>
            <ac:spMk id="96" creationId="{00000000-0000-0000-0000-000000000000}"/>
          </ac:spMkLst>
        </pc:spChg>
        <pc:spChg chg="add del">
          <ac:chgData name="Datta, Arpan" userId="91dc6fc2-e47c-441d-88b6-7b3651f88482" providerId="ADAL" clId="{5F936040-716E-0240-8C68-563454FE5194}" dt="2021-12-17T00:54:35.512" v="1872"/>
          <ac:spMkLst>
            <pc:docMk/>
            <pc:sldMk cId="1042802536" sldId="388"/>
            <ac:spMk id="128" creationId="{6288FC2F-B192-42B2-90BE-517E1039BE0B}"/>
          </ac:spMkLst>
        </pc:spChg>
        <pc:spChg chg="add del">
          <ac:chgData name="Datta, Arpan" userId="91dc6fc2-e47c-441d-88b6-7b3651f88482" providerId="ADAL" clId="{5F936040-716E-0240-8C68-563454FE5194}" dt="2021-12-17T00:54:35.512" v="1872"/>
          <ac:spMkLst>
            <pc:docMk/>
            <pc:sldMk cId="1042802536" sldId="388"/>
            <ac:spMk id="140" creationId="{F9ED434F-8767-46CC-B26B-5AF62FF01E66}"/>
          </ac:spMkLst>
        </pc:spChg>
        <pc:grpChg chg="mod">
          <ac:chgData name="Datta, Arpan" userId="91dc6fc2-e47c-441d-88b6-7b3651f88482" providerId="ADAL" clId="{5F936040-716E-0240-8C68-563454FE5194}" dt="2021-12-16T23:34:08.769" v="268" actId="1076"/>
          <ac:grpSpMkLst>
            <pc:docMk/>
            <pc:sldMk cId="1042802536" sldId="388"/>
            <ac:grpSpMk id="31" creationId="{4EF0BC02-97AF-FA4C-944A-ACD48FC93267}"/>
          </ac:grpSpMkLst>
        </pc:grpChg>
        <pc:grpChg chg="add del mod">
          <ac:chgData name="Datta, Arpan" userId="91dc6fc2-e47c-441d-88b6-7b3651f88482" providerId="ADAL" clId="{5F936040-716E-0240-8C68-563454FE5194}" dt="2021-12-16T23:58:16.502" v="761" actId="478"/>
          <ac:grpSpMkLst>
            <pc:docMk/>
            <pc:sldMk cId="1042802536" sldId="388"/>
            <ac:grpSpMk id="38" creationId="{9616D607-44B6-CE48-B542-1C38F8863198}"/>
          </ac:grpSpMkLst>
        </pc:grpChg>
        <pc:grpChg chg="add del mod">
          <ac:chgData name="Datta, Arpan" userId="91dc6fc2-e47c-441d-88b6-7b3651f88482" providerId="ADAL" clId="{5F936040-716E-0240-8C68-563454FE5194}" dt="2021-12-16T23:58:16.502" v="761" actId="478"/>
          <ac:grpSpMkLst>
            <pc:docMk/>
            <pc:sldMk cId="1042802536" sldId="388"/>
            <ac:grpSpMk id="44" creationId="{1F8EA403-0627-1A49-82A9-E0BF4107836B}"/>
          </ac:grpSpMkLst>
        </pc:grpChg>
        <pc:grpChg chg="add del mod">
          <ac:chgData name="Datta, Arpan" userId="91dc6fc2-e47c-441d-88b6-7b3651f88482" providerId="ADAL" clId="{5F936040-716E-0240-8C68-563454FE5194}" dt="2021-12-16T23:58:16.502" v="761" actId="478"/>
          <ac:grpSpMkLst>
            <pc:docMk/>
            <pc:sldMk cId="1042802536" sldId="388"/>
            <ac:grpSpMk id="50" creationId="{9F97FAAE-9296-6848-8CEE-1931271743CD}"/>
          </ac:grpSpMkLst>
        </pc:grpChg>
        <pc:grpChg chg="add mod">
          <ac:chgData name="Datta, Arpan" userId="91dc6fc2-e47c-441d-88b6-7b3651f88482" providerId="ADAL" clId="{5F936040-716E-0240-8C68-563454FE5194}" dt="2021-12-16T23:33:41.031" v="259" actId="571"/>
          <ac:grpSpMkLst>
            <pc:docMk/>
            <pc:sldMk cId="1042802536" sldId="388"/>
            <ac:grpSpMk id="56" creationId="{0A353952-F697-8D45-964C-77D1B620C103}"/>
          </ac:grpSpMkLst>
        </pc:grpChg>
        <pc:grpChg chg="add del">
          <ac:chgData name="Datta, Arpan" userId="91dc6fc2-e47c-441d-88b6-7b3651f88482" providerId="ADAL" clId="{5F936040-716E-0240-8C68-563454FE5194}" dt="2021-12-17T00:54:35.512" v="1872"/>
          <ac:grpSpMkLst>
            <pc:docMk/>
            <pc:sldMk cId="1042802536" sldId="388"/>
            <ac:grpSpMk id="127" creationId="{E5D4A15D-C852-47D7-A7E3-7F8FEE9FCA9D}"/>
          </ac:grpSpMkLst>
        </pc:grpChg>
        <pc:grpChg chg="add del">
          <ac:chgData name="Datta, Arpan" userId="91dc6fc2-e47c-441d-88b6-7b3651f88482" providerId="ADAL" clId="{5F936040-716E-0240-8C68-563454FE5194}" dt="2021-12-17T00:54:35.512" v="1872"/>
          <ac:grpSpMkLst>
            <pc:docMk/>
            <pc:sldMk cId="1042802536" sldId="388"/>
            <ac:grpSpMk id="129" creationId="{2F448CB3-7B4F-45D7-B7C0-DF553DF61453}"/>
          </ac:grpSpMkLst>
        </pc:grpChg>
        <pc:picChg chg="add mod">
          <ac:chgData name="Datta, Arpan" userId="91dc6fc2-e47c-441d-88b6-7b3651f88482" providerId="ADAL" clId="{5F936040-716E-0240-8C68-563454FE5194}" dt="2021-12-17T01:13:58.195" v="2239" actId="1076"/>
          <ac:picMkLst>
            <pc:docMk/>
            <pc:sldMk cId="1042802536" sldId="388"/>
            <ac:picMk id="56" creationId="{30AAF9E9-039E-5445-B3DE-6F7859F3AC60}"/>
          </ac:picMkLst>
        </pc:picChg>
        <pc:picChg chg="add mod">
          <ac:chgData name="Datta, Arpan" userId="91dc6fc2-e47c-441d-88b6-7b3651f88482" providerId="ADAL" clId="{5F936040-716E-0240-8C68-563454FE5194}" dt="2021-12-17T01:13:58.195" v="2239" actId="1076"/>
          <ac:picMkLst>
            <pc:docMk/>
            <pc:sldMk cId="1042802536" sldId="388"/>
            <ac:picMk id="57" creationId="{2231EB6C-E48E-7C43-879A-AAAB50167A63}"/>
          </ac:picMkLst>
        </pc:picChg>
        <pc:picChg chg="add mod">
          <ac:chgData name="Datta, Arpan" userId="91dc6fc2-e47c-441d-88b6-7b3651f88482" providerId="ADAL" clId="{5F936040-716E-0240-8C68-563454FE5194}" dt="2021-12-17T01:13:58.195" v="2239" actId="1076"/>
          <ac:picMkLst>
            <pc:docMk/>
            <pc:sldMk cId="1042802536" sldId="388"/>
            <ac:picMk id="58" creationId="{81BD5A64-46A2-FC4B-B868-6C5A49981714}"/>
          </ac:picMkLst>
        </pc:picChg>
        <pc:picChg chg="add mod">
          <ac:chgData name="Datta, Arpan" userId="91dc6fc2-e47c-441d-88b6-7b3651f88482" providerId="ADAL" clId="{5F936040-716E-0240-8C68-563454FE5194}" dt="2021-12-17T01:13:58.195" v="2239" actId="1076"/>
          <ac:picMkLst>
            <pc:docMk/>
            <pc:sldMk cId="1042802536" sldId="388"/>
            <ac:picMk id="59" creationId="{A1280C78-87FF-FA43-92CD-59C099B361B7}"/>
          </ac:picMkLst>
        </pc:picChg>
      </pc:sldChg>
      <pc:sldChg chg="addSp delSp modSp new del mod ord setBg setFolMasterObjs setClrOvrMap delDesignElem">
        <pc:chgData name="Datta, Arpan" userId="91dc6fc2-e47c-441d-88b6-7b3651f88482" providerId="ADAL" clId="{5F936040-716E-0240-8C68-563454FE5194}" dt="2021-12-17T01:11:21.007" v="2206" actId="2696"/>
        <pc:sldMkLst>
          <pc:docMk/>
          <pc:sldMk cId="2789438703" sldId="389"/>
        </pc:sldMkLst>
        <pc:spChg chg="add del mod">
          <ac:chgData name="Datta, Arpan" userId="91dc6fc2-e47c-441d-88b6-7b3651f88482" providerId="ADAL" clId="{5F936040-716E-0240-8C68-563454FE5194}" dt="2021-12-17T00:45:30.296" v="1792"/>
          <ac:spMkLst>
            <pc:docMk/>
            <pc:sldMk cId="2789438703" sldId="389"/>
            <ac:spMk id="2" creationId="{A314740E-72B9-0C47-A7A6-63DF4AD68AA1}"/>
          </ac:spMkLst>
        </pc:spChg>
        <pc:spChg chg="del">
          <ac:chgData name="Datta, Arpan" userId="91dc6fc2-e47c-441d-88b6-7b3651f88482" providerId="ADAL" clId="{5F936040-716E-0240-8C68-563454FE5194}" dt="2021-12-16T23:31:25.438" v="240" actId="478"/>
          <ac:spMkLst>
            <pc:docMk/>
            <pc:sldMk cId="2789438703" sldId="389"/>
            <ac:spMk id="2" creationId="{D8EC0945-8975-A649-A926-230C172400EC}"/>
          </ac:spMkLst>
        </pc:spChg>
        <pc:spChg chg="del">
          <ac:chgData name="Datta, Arpan" userId="91dc6fc2-e47c-441d-88b6-7b3651f88482" providerId="ADAL" clId="{5F936040-716E-0240-8C68-563454FE5194}" dt="2021-12-16T23:31:27.416" v="241" actId="478"/>
          <ac:spMkLst>
            <pc:docMk/>
            <pc:sldMk cId="2789438703" sldId="389"/>
            <ac:spMk id="3" creationId="{5E21FB9B-580F-FC45-B553-8F92A7F6C3BD}"/>
          </ac:spMkLst>
        </pc:spChg>
        <pc:spChg chg="add del mod">
          <ac:chgData name="Datta, Arpan" userId="91dc6fc2-e47c-441d-88b6-7b3651f88482" providerId="ADAL" clId="{5F936040-716E-0240-8C68-563454FE5194}" dt="2021-12-17T00:58:07.955" v="1907" actId="26606"/>
          <ac:spMkLst>
            <pc:docMk/>
            <pc:sldMk cId="2789438703" sldId="389"/>
            <ac:spMk id="4" creationId="{E33B4573-0C9F-9A46-A559-93D481990EF1}"/>
          </ac:spMkLst>
        </pc:spChg>
        <pc:spChg chg="add del mod">
          <ac:chgData name="Datta, Arpan" userId="91dc6fc2-e47c-441d-88b6-7b3651f88482" providerId="ADAL" clId="{5F936040-716E-0240-8C68-563454FE5194}" dt="2021-12-16T23:32:59.488" v="253"/>
          <ac:spMkLst>
            <pc:docMk/>
            <pc:sldMk cId="2789438703" sldId="389"/>
            <ac:spMk id="5" creationId="{65DA63A8-7064-9F40-B383-F7802D6E2C1A}"/>
          </ac:spMkLst>
        </pc:spChg>
        <pc:spChg chg="add del mod">
          <ac:chgData name="Datta, Arpan" userId="91dc6fc2-e47c-441d-88b6-7b3651f88482" providerId="ADAL" clId="{5F936040-716E-0240-8C68-563454FE5194}" dt="2021-12-16T23:35:57.900" v="282" actId="14826"/>
          <ac:spMkLst>
            <pc:docMk/>
            <pc:sldMk cId="2789438703" sldId="389"/>
            <ac:spMk id="7" creationId="{C15D6DC2-A208-C54A-BCF1-EEB8F09A2B9F}"/>
          </ac:spMkLst>
        </pc:spChg>
        <pc:spChg chg="add del">
          <ac:chgData name="Datta, Arpan" userId="91dc6fc2-e47c-441d-88b6-7b3651f88482" providerId="ADAL" clId="{5F936040-716E-0240-8C68-563454FE5194}" dt="2021-12-16T23:32:36.844" v="251" actId="26606"/>
          <ac:spMkLst>
            <pc:docMk/>
            <pc:sldMk cId="2789438703" sldId="389"/>
            <ac:spMk id="13" creationId="{73C0A186-7444-4460-9C37-532E7671E99E}"/>
          </ac:spMkLst>
        </pc:spChg>
        <pc:spChg chg="add del">
          <ac:chgData name="Datta, Arpan" userId="91dc6fc2-e47c-441d-88b6-7b3651f88482" providerId="ADAL" clId="{5F936040-716E-0240-8C68-563454FE5194}" dt="2021-12-16T23:31:59.520" v="244" actId="26606"/>
          <ac:spMkLst>
            <pc:docMk/>
            <pc:sldMk cId="2789438703" sldId="389"/>
            <ac:spMk id="14" creationId="{670D6F2B-93AF-47D6-9378-5E54BE0AC69F}"/>
          </ac:spMkLst>
        </pc:spChg>
        <pc:spChg chg="add del">
          <ac:chgData name="Datta, Arpan" userId="91dc6fc2-e47c-441d-88b6-7b3651f88482" providerId="ADAL" clId="{5F936040-716E-0240-8C68-563454FE5194}" dt="2021-12-16T23:31:59.520" v="244" actId="26606"/>
          <ac:spMkLst>
            <pc:docMk/>
            <pc:sldMk cId="2789438703" sldId="389"/>
            <ac:spMk id="16" creationId="{D36F3EEA-55D4-4677-80E7-92D00B8F343B}"/>
          </ac:spMkLst>
        </pc:spChg>
        <pc:spChg chg="add del">
          <ac:chgData name="Datta, Arpan" userId="91dc6fc2-e47c-441d-88b6-7b3651f88482" providerId="ADAL" clId="{5F936040-716E-0240-8C68-563454FE5194}" dt="2021-12-16T23:31:59.520" v="244" actId="26606"/>
          <ac:spMkLst>
            <pc:docMk/>
            <pc:sldMk cId="2789438703" sldId="389"/>
            <ac:spMk id="18" creationId="{C91E93A7-6C7F-4F77-9CB0-280D958EF4D2}"/>
          </ac:spMkLst>
        </pc:spChg>
        <pc:spChg chg="add del">
          <ac:chgData name="Datta, Arpan" userId="91dc6fc2-e47c-441d-88b6-7b3651f88482" providerId="ADAL" clId="{5F936040-716E-0240-8C68-563454FE5194}" dt="2021-12-16T23:31:59.520" v="244" actId="26606"/>
          <ac:spMkLst>
            <pc:docMk/>
            <pc:sldMk cId="2789438703" sldId="389"/>
            <ac:spMk id="20" creationId="{E4F17063-EDA4-417B-946F-BA357F3B390D}"/>
          </ac:spMkLst>
        </pc:spChg>
        <pc:spChg chg="add del">
          <ac:chgData name="Datta, Arpan" userId="91dc6fc2-e47c-441d-88b6-7b3651f88482" providerId="ADAL" clId="{5F936040-716E-0240-8C68-563454FE5194}" dt="2021-12-16T23:35:14.924" v="276" actId="26606"/>
          <ac:spMkLst>
            <pc:docMk/>
            <pc:sldMk cId="2789438703" sldId="389"/>
            <ac:spMk id="33" creationId="{670D6F2B-93AF-47D6-9378-5E54BE0AC69F}"/>
          </ac:spMkLst>
        </pc:spChg>
        <pc:spChg chg="add del">
          <ac:chgData name="Datta, Arpan" userId="91dc6fc2-e47c-441d-88b6-7b3651f88482" providerId="ADAL" clId="{5F936040-716E-0240-8C68-563454FE5194}" dt="2021-12-17T00:55:24.603" v="1886" actId="26606"/>
          <ac:spMkLst>
            <pc:docMk/>
            <pc:sldMk cId="2789438703" sldId="389"/>
            <ac:spMk id="34" creationId="{F6E384F5-137A-40B1-97F0-694CC6ECD59C}"/>
          </ac:spMkLst>
        </pc:spChg>
        <pc:spChg chg="add del">
          <ac:chgData name="Datta, Arpan" userId="91dc6fc2-e47c-441d-88b6-7b3651f88482" providerId="ADAL" clId="{5F936040-716E-0240-8C68-563454FE5194}" dt="2021-12-16T23:35:14.924" v="276" actId="26606"/>
          <ac:spMkLst>
            <pc:docMk/>
            <pc:sldMk cId="2789438703" sldId="389"/>
            <ac:spMk id="35" creationId="{D36F3EEA-55D4-4677-80E7-92D00B8F343B}"/>
          </ac:spMkLst>
        </pc:spChg>
        <pc:spChg chg="add del">
          <ac:chgData name="Datta, Arpan" userId="91dc6fc2-e47c-441d-88b6-7b3651f88482" providerId="ADAL" clId="{5F936040-716E-0240-8C68-563454FE5194}" dt="2021-12-16T23:35:14.924" v="276" actId="26606"/>
          <ac:spMkLst>
            <pc:docMk/>
            <pc:sldMk cId="2789438703" sldId="389"/>
            <ac:spMk id="37" creationId="{C91E93A7-6C7F-4F77-9CB0-280D958EF4D2}"/>
          </ac:spMkLst>
        </pc:spChg>
        <pc:spChg chg="mod">
          <ac:chgData name="Datta, Arpan" userId="91dc6fc2-e47c-441d-88b6-7b3651f88482" providerId="ADAL" clId="{5F936040-716E-0240-8C68-563454FE5194}" dt="2021-12-16T23:35:22.799" v="277"/>
          <ac:spMkLst>
            <pc:docMk/>
            <pc:sldMk cId="2789438703" sldId="389"/>
            <ac:spMk id="38" creationId="{C10B8C5F-E51F-FF49-B0B3-BAA58B21CCB3}"/>
          </ac:spMkLst>
        </pc:spChg>
        <pc:spChg chg="add del">
          <ac:chgData name="Datta, Arpan" userId="91dc6fc2-e47c-441d-88b6-7b3651f88482" providerId="ADAL" clId="{5F936040-716E-0240-8C68-563454FE5194}" dt="2021-12-16T23:35:14.924" v="276" actId="26606"/>
          <ac:spMkLst>
            <pc:docMk/>
            <pc:sldMk cId="2789438703" sldId="389"/>
            <ac:spMk id="39" creationId="{E4F17063-EDA4-417B-946F-BA357F3B390D}"/>
          </ac:spMkLst>
        </pc:spChg>
        <pc:spChg chg="mod">
          <ac:chgData name="Datta, Arpan" userId="91dc6fc2-e47c-441d-88b6-7b3651f88482" providerId="ADAL" clId="{5F936040-716E-0240-8C68-563454FE5194}" dt="2021-12-16T23:35:22.799" v="277"/>
          <ac:spMkLst>
            <pc:docMk/>
            <pc:sldMk cId="2789438703" sldId="389"/>
            <ac:spMk id="40" creationId="{FD1C3EE9-C045-0848-9421-42A88FDBDD24}"/>
          </ac:spMkLst>
        </pc:spChg>
        <pc:spChg chg="mod">
          <ac:chgData name="Datta, Arpan" userId="91dc6fc2-e47c-441d-88b6-7b3651f88482" providerId="ADAL" clId="{5F936040-716E-0240-8C68-563454FE5194}" dt="2021-12-16T23:35:22.799" v="277"/>
          <ac:spMkLst>
            <pc:docMk/>
            <pc:sldMk cId="2789438703" sldId="389"/>
            <ac:spMk id="41" creationId="{79E3F135-6806-B545-A87B-74AAA25F2617}"/>
          </ac:spMkLst>
        </pc:spChg>
        <pc:spChg chg="mod">
          <ac:chgData name="Datta, Arpan" userId="91dc6fc2-e47c-441d-88b6-7b3651f88482" providerId="ADAL" clId="{5F936040-716E-0240-8C68-563454FE5194}" dt="2021-12-16T23:35:22.799" v="277"/>
          <ac:spMkLst>
            <pc:docMk/>
            <pc:sldMk cId="2789438703" sldId="389"/>
            <ac:spMk id="42" creationId="{62C91894-E1A9-1449-8FB5-F0E6A68807AB}"/>
          </ac:spMkLst>
        </pc:spChg>
        <pc:spChg chg="mod">
          <ac:chgData name="Datta, Arpan" userId="91dc6fc2-e47c-441d-88b6-7b3651f88482" providerId="ADAL" clId="{5F936040-716E-0240-8C68-563454FE5194}" dt="2021-12-16T23:35:22.799" v="277"/>
          <ac:spMkLst>
            <pc:docMk/>
            <pc:sldMk cId="2789438703" sldId="389"/>
            <ac:spMk id="43" creationId="{187E24A7-2B6F-6444-A115-16D9EA73D305}"/>
          </ac:spMkLst>
        </pc:spChg>
        <pc:spChg chg="add del">
          <ac:chgData name="Datta, Arpan" userId="91dc6fc2-e47c-441d-88b6-7b3651f88482" providerId="ADAL" clId="{5F936040-716E-0240-8C68-563454FE5194}" dt="2021-12-17T00:58:07.955" v="1907" actId="26606"/>
          <ac:spMkLst>
            <pc:docMk/>
            <pc:sldMk cId="2789438703" sldId="389"/>
            <ac:spMk id="45" creationId="{F1ED1DF4-DDDE-4464-8ABC-ED1F633CCEC1}"/>
          </ac:spMkLst>
        </pc:spChg>
        <pc:spChg chg="add del">
          <ac:chgData name="Datta, Arpan" userId="91dc6fc2-e47c-441d-88b6-7b3651f88482" providerId="ADAL" clId="{5F936040-716E-0240-8C68-563454FE5194}" dt="2021-12-17T00:58:07.955" v="1907" actId="26606"/>
          <ac:spMkLst>
            <pc:docMk/>
            <pc:sldMk cId="2789438703" sldId="389"/>
            <ac:spMk id="46" creationId="{26882C51-76F9-4F99-997D-31FA6242A805}"/>
          </ac:spMkLst>
        </pc:spChg>
        <pc:spChg chg="add del">
          <ac:chgData name="Datta, Arpan" userId="91dc6fc2-e47c-441d-88b6-7b3651f88482" providerId="ADAL" clId="{5F936040-716E-0240-8C68-563454FE5194}" dt="2021-12-17T00:54:35.512" v="1872"/>
          <ac:spMkLst>
            <pc:docMk/>
            <pc:sldMk cId="2789438703" sldId="389"/>
            <ac:spMk id="48" creationId="{670D6F2B-93AF-47D6-9378-5E54BE0AC69F}"/>
          </ac:spMkLst>
        </pc:spChg>
        <pc:spChg chg="mod">
          <ac:chgData name="Datta, Arpan" userId="91dc6fc2-e47c-441d-88b6-7b3651f88482" providerId="ADAL" clId="{5F936040-716E-0240-8C68-563454FE5194}" dt="2021-12-16T23:35:22.799" v="277"/>
          <ac:spMkLst>
            <pc:docMk/>
            <pc:sldMk cId="2789438703" sldId="389"/>
            <ac:spMk id="49" creationId="{978E4D79-5236-DA48-B5A1-19AD83606A07}"/>
          </ac:spMkLst>
        </pc:spChg>
        <pc:spChg chg="add del">
          <ac:chgData name="Datta, Arpan" userId="91dc6fc2-e47c-441d-88b6-7b3651f88482" providerId="ADAL" clId="{5F936040-716E-0240-8C68-563454FE5194}" dt="2021-12-17T00:54:35.512" v="1872"/>
          <ac:spMkLst>
            <pc:docMk/>
            <pc:sldMk cId="2789438703" sldId="389"/>
            <ac:spMk id="50" creationId="{2D529E20-662F-4915-ACD7-970C026FDB7F}"/>
          </ac:spMkLst>
        </pc:spChg>
        <pc:spChg chg="mod">
          <ac:chgData name="Datta, Arpan" userId="91dc6fc2-e47c-441d-88b6-7b3651f88482" providerId="ADAL" clId="{5F936040-716E-0240-8C68-563454FE5194}" dt="2021-12-16T23:35:22.799" v="277"/>
          <ac:spMkLst>
            <pc:docMk/>
            <pc:sldMk cId="2789438703" sldId="389"/>
            <ac:spMk id="51" creationId="{6FC083DD-E503-A34F-8663-CE80484C933B}"/>
          </ac:spMkLst>
        </pc:spChg>
        <pc:spChg chg="add del">
          <ac:chgData name="Datta, Arpan" userId="91dc6fc2-e47c-441d-88b6-7b3651f88482" providerId="ADAL" clId="{5F936040-716E-0240-8C68-563454FE5194}" dt="2021-12-17T00:54:35.512" v="1872"/>
          <ac:spMkLst>
            <pc:docMk/>
            <pc:sldMk cId="2789438703" sldId="389"/>
            <ac:spMk id="52" creationId="{1AD5EB79-7F9A-4BBC-92A5-188382CBA1B6}"/>
          </ac:spMkLst>
        </pc:spChg>
        <pc:spChg chg="mod">
          <ac:chgData name="Datta, Arpan" userId="91dc6fc2-e47c-441d-88b6-7b3651f88482" providerId="ADAL" clId="{5F936040-716E-0240-8C68-563454FE5194}" dt="2021-12-16T23:35:22.799" v="277"/>
          <ac:spMkLst>
            <pc:docMk/>
            <pc:sldMk cId="2789438703" sldId="389"/>
            <ac:spMk id="53" creationId="{72CB8E93-C4BF-3D46-9051-65EDE32FDFE5}"/>
          </ac:spMkLst>
        </pc:spChg>
        <pc:spChg chg="add del">
          <ac:chgData name="Datta, Arpan" userId="91dc6fc2-e47c-441d-88b6-7b3651f88482" providerId="ADAL" clId="{5F936040-716E-0240-8C68-563454FE5194}" dt="2021-12-17T00:54:35.512" v="1872"/>
          <ac:spMkLst>
            <pc:docMk/>
            <pc:sldMk cId="2789438703" sldId="389"/>
            <ac:spMk id="54" creationId="{B9B8A17F-DC3A-4D9A-AA53-9BFB894CD7BA}"/>
          </ac:spMkLst>
        </pc:spChg>
        <pc:spChg chg="mod">
          <ac:chgData name="Datta, Arpan" userId="91dc6fc2-e47c-441d-88b6-7b3651f88482" providerId="ADAL" clId="{5F936040-716E-0240-8C68-563454FE5194}" dt="2021-12-16T23:35:22.799" v="277"/>
          <ac:spMkLst>
            <pc:docMk/>
            <pc:sldMk cId="2789438703" sldId="389"/>
            <ac:spMk id="55" creationId="{2D36491A-01A6-5043-B5D0-0C08138519A9}"/>
          </ac:spMkLst>
        </pc:spChg>
        <pc:spChg chg="mod">
          <ac:chgData name="Datta, Arpan" userId="91dc6fc2-e47c-441d-88b6-7b3651f88482" providerId="ADAL" clId="{5F936040-716E-0240-8C68-563454FE5194}" dt="2021-12-16T23:35:22.799" v="277"/>
          <ac:spMkLst>
            <pc:docMk/>
            <pc:sldMk cId="2789438703" sldId="389"/>
            <ac:spMk id="56" creationId="{00BB91C3-84D9-D64D-9A69-20BFF254FA7D}"/>
          </ac:spMkLst>
        </pc:spChg>
        <pc:spChg chg="mod">
          <ac:chgData name="Datta, Arpan" userId="91dc6fc2-e47c-441d-88b6-7b3651f88482" providerId="ADAL" clId="{5F936040-716E-0240-8C68-563454FE5194}" dt="2021-12-16T23:35:22.799" v="277"/>
          <ac:spMkLst>
            <pc:docMk/>
            <pc:sldMk cId="2789438703" sldId="389"/>
            <ac:spMk id="58" creationId="{BBC1D101-3CEE-C547-AAE7-D9C3F50E4E64}"/>
          </ac:spMkLst>
        </pc:spChg>
        <pc:spChg chg="mod">
          <ac:chgData name="Datta, Arpan" userId="91dc6fc2-e47c-441d-88b6-7b3651f88482" providerId="ADAL" clId="{5F936040-716E-0240-8C68-563454FE5194}" dt="2021-12-16T23:35:22.799" v="277"/>
          <ac:spMkLst>
            <pc:docMk/>
            <pc:sldMk cId="2789438703" sldId="389"/>
            <ac:spMk id="59" creationId="{558AC2B8-D830-6C41-AF11-E29617A78DC3}"/>
          </ac:spMkLst>
        </pc:spChg>
        <pc:spChg chg="mod">
          <ac:chgData name="Datta, Arpan" userId="91dc6fc2-e47c-441d-88b6-7b3651f88482" providerId="ADAL" clId="{5F936040-716E-0240-8C68-563454FE5194}" dt="2021-12-16T23:35:22.799" v="277"/>
          <ac:spMkLst>
            <pc:docMk/>
            <pc:sldMk cId="2789438703" sldId="389"/>
            <ac:spMk id="60" creationId="{840E31E7-9F5D-7D4A-8487-4F8B61634BAE}"/>
          </ac:spMkLst>
        </pc:spChg>
        <pc:spChg chg="mod">
          <ac:chgData name="Datta, Arpan" userId="91dc6fc2-e47c-441d-88b6-7b3651f88482" providerId="ADAL" clId="{5F936040-716E-0240-8C68-563454FE5194}" dt="2021-12-16T23:35:22.799" v="277"/>
          <ac:spMkLst>
            <pc:docMk/>
            <pc:sldMk cId="2789438703" sldId="389"/>
            <ac:spMk id="61" creationId="{9626B3DC-6D60-DB46-A8E6-B19CFF6812E9}"/>
          </ac:spMkLst>
        </pc:spChg>
        <pc:spChg chg="mod">
          <ac:chgData name="Datta, Arpan" userId="91dc6fc2-e47c-441d-88b6-7b3651f88482" providerId="ADAL" clId="{5F936040-716E-0240-8C68-563454FE5194}" dt="2021-12-16T23:35:22.799" v="277"/>
          <ac:spMkLst>
            <pc:docMk/>
            <pc:sldMk cId="2789438703" sldId="389"/>
            <ac:spMk id="62" creationId="{1B3A756B-E0D8-8A40-8676-5A5AC84976B1}"/>
          </ac:spMkLst>
        </pc:spChg>
        <pc:spChg chg="add del">
          <ac:chgData name="Datta, Arpan" userId="91dc6fc2-e47c-441d-88b6-7b3651f88482" providerId="ADAL" clId="{5F936040-716E-0240-8C68-563454FE5194}" dt="2021-12-17T00:55:24.603" v="1886" actId="26606"/>
          <ac:spMkLst>
            <pc:docMk/>
            <pc:sldMk cId="2789438703" sldId="389"/>
            <ac:spMk id="63" creationId="{9DBC4630-03DA-474F-BBCB-BA3AE6B317A4}"/>
          </ac:spMkLst>
        </pc:spChg>
        <pc:spChg chg="add del">
          <ac:chgData name="Datta, Arpan" userId="91dc6fc2-e47c-441d-88b6-7b3651f88482" providerId="ADAL" clId="{5F936040-716E-0240-8C68-563454FE5194}" dt="2021-12-17T00:55:24.603" v="1886" actId="26606"/>
          <ac:spMkLst>
            <pc:docMk/>
            <pc:sldMk cId="2789438703" sldId="389"/>
            <ac:spMk id="64" creationId="{78418A25-6EAC-4140-BFE6-284E1925B5EE}"/>
          </ac:spMkLst>
        </pc:spChg>
        <pc:spChg chg="add del">
          <ac:chgData name="Datta, Arpan" userId="91dc6fc2-e47c-441d-88b6-7b3651f88482" providerId="ADAL" clId="{5F936040-716E-0240-8C68-563454FE5194}" dt="2021-12-17T00:55:24.603" v="1886" actId="26606"/>
          <ac:spMkLst>
            <pc:docMk/>
            <pc:sldMk cId="2789438703" sldId="389"/>
            <ac:spMk id="65" creationId="{6B9D64DB-4D5C-4A91-B45F-F301E3174F9F}"/>
          </ac:spMkLst>
        </pc:spChg>
        <pc:spChg chg="add del">
          <ac:chgData name="Datta, Arpan" userId="91dc6fc2-e47c-441d-88b6-7b3651f88482" providerId="ADAL" clId="{5F936040-716E-0240-8C68-563454FE5194}" dt="2021-12-17T00:55:24.603" v="1886" actId="26606"/>
          <ac:spMkLst>
            <pc:docMk/>
            <pc:sldMk cId="2789438703" sldId="389"/>
            <ac:spMk id="66" creationId="{CB14CE1B-4BC5-4EF2-BE3D-05E4F580B3DB}"/>
          </ac:spMkLst>
        </pc:spChg>
        <pc:spChg chg="add del">
          <ac:chgData name="Datta, Arpan" userId="91dc6fc2-e47c-441d-88b6-7b3651f88482" providerId="ADAL" clId="{5F936040-716E-0240-8C68-563454FE5194}" dt="2021-12-17T00:58:07.955" v="1907" actId="26606"/>
          <ac:spMkLst>
            <pc:docMk/>
            <pc:sldMk cId="2789438703" sldId="389"/>
            <ac:spMk id="67" creationId="{61FFFC16-86E2-4B9A-BC6D-213DC2654765}"/>
          </ac:spMkLst>
        </pc:spChg>
        <pc:spChg chg="add del">
          <ac:chgData name="Datta, Arpan" userId="91dc6fc2-e47c-441d-88b6-7b3651f88482" providerId="ADAL" clId="{5F936040-716E-0240-8C68-563454FE5194}" dt="2021-12-17T00:58:07.955" v="1907" actId="26606"/>
          <ac:spMkLst>
            <pc:docMk/>
            <pc:sldMk cId="2789438703" sldId="389"/>
            <ac:spMk id="68" creationId="{D8350E6D-CBC9-4A26-B84F-7145FDC9F5FB}"/>
          </ac:spMkLst>
        </pc:spChg>
        <pc:spChg chg="add del">
          <ac:chgData name="Datta, Arpan" userId="91dc6fc2-e47c-441d-88b6-7b3651f88482" providerId="ADAL" clId="{5F936040-716E-0240-8C68-563454FE5194}" dt="2021-12-17T00:58:07.955" v="1907" actId="26606"/>
          <ac:spMkLst>
            <pc:docMk/>
            <pc:sldMk cId="2789438703" sldId="389"/>
            <ac:spMk id="69" creationId="{DD3524E0-C87C-4F38-9FC7-E969C15A7906}"/>
          </ac:spMkLst>
        </pc:spChg>
        <pc:spChg chg="add del">
          <ac:chgData name="Datta, Arpan" userId="91dc6fc2-e47c-441d-88b6-7b3651f88482" providerId="ADAL" clId="{5F936040-716E-0240-8C68-563454FE5194}" dt="2021-12-17T00:58:07.955" v="1907" actId="26606"/>
          <ac:spMkLst>
            <pc:docMk/>
            <pc:sldMk cId="2789438703" sldId="389"/>
            <ac:spMk id="70" creationId="{5CB4E315-91F2-4710-B866-B119037ED97C}"/>
          </ac:spMkLst>
        </pc:spChg>
        <pc:spChg chg="add del">
          <ac:chgData name="Datta, Arpan" userId="91dc6fc2-e47c-441d-88b6-7b3651f88482" providerId="ADAL" clId="{5F936040-716E-0240-8C68-563454FE5194}" dt="2021-12-17T00:58:07.955" v="1907" actId="26606"/>
          <ac:spMkLst>
            <pc:docMk/>
            <pc:sldMk cId="2789438703" sldId="389"/>
            <ac:spMk id="71" creationId="{DCBE1B01-A27C-45C2-ADA4-AA13C3AC1F6A}"/>
          </ac:spMkLst>
        </pc:spChg>
        <pc:spChg chg="add del">
          <ac:chgData name="Datta, Arpan" userId="91dc6fc2-e47c-441d-88b6-7b3651f88482" providerId="ADAL" clId="{5F936040-716E-0240-8C68-563454FE5194}" dt="2021-12-17T00:58:07.955" v="1907" actId="26606"/>
          <ac:spMkLst>
            <pc:docMk/>
            <pc:sldMk cId="2789438703" sldId="389"/>
            <ac:spMk id="72" creationId="{F6FE5468-759E-4E83-828A-5587C7F58873}"/>
          </ac:spMkLst>
        </pc:spChg>
        <pc:spChg chg="add del">
          <ac:chgData name="Datta, Arpan" userId="91dc6fc2-e47c-441d-88b6-7b3651f88482" providerId="ADAL" clId="{5F936040-716E-0240-8C68-563454FE5194}" dt="2021-12-17T00:58:07.955" v="1907" actId="26606"/>
          <ac:spMkLst>
            <pc:docMk/>
            <pc:sldMk cId="2789438703" sldId="389"/>
            <ac:spMk id="73" creationId="{569BABC0-B0CC-4E7B-838A-F6E644779E18}"/>
          </ac:spMkLst>
        </pc:spChg>
        <pc:spChg chg="add del">
          <ac:chgData name="Datta, Arpan" userId="91dc6fc2-e47c-441d-88b6-7b3651f88482" providerId="ADAL" clId="{5F936040-716E-0240-8C68-563454FE5194}" dt="2021-12-17T00:58:07.955" v="1907" actId="26606"/>
          <ac:spMkLst>
            <pc:docMk/>
            <pc:sldMk cId="2789438703" sldId="389"/>
            <ac:spMk id="74" creationId="{BE7E1DAA-43FB-4446-A354-9283DE6686C8}"/>
          </ac:spMkLst>
        </pc:spChg>
        <pc:spChg chg="add del">
          <ac:chgData name="Datta, Arpan" userId="91dc6fc2-e47c-441d-88b6-7b3651f88482" providerId="ADAL" clId="{5F936040-716E-0240-8C68-563454FE5194}" dt="2021-12-17T00:58:07.955" v="1907" actId="26606"/>
          <ac:spMkLst>
            <pc:docMk/>
            <pc:sldMk cId="2789438703" sldId="389"/>
            <ac:spMk id="75" creationId="{99FE99BC-5F7D-47C3-AA1E-16D7DBDBD18F}"/>
          </ac:spMkLst>
        </pc:spChg>
        <pc:spChg chg="add del">
          <ac:chgData name="Datta, Arpan" userId="91dc6fc2-e47c-441d-88b6-7b3651f88482" providerId="ADAL" clId="{5F936040-716E-0240-8C68-563454FE5194}" dt="2021-12-17T00:58:07.955" v="1907" actId="26606"/>
          <ac:spMkLst>
            <pc:docMk/>
            <pc:sldMk cId="2789438703" sldId="389"/>
            <ac:spMk id="76" creationId="{27400BAF-FCE6-4296-8A0E-9B595ADC09A4}"/>
          </ac:spMkLst>
        </pc:spChg>
        <pc:spChg chg="add del">
          <ac:chgData name="Datta, Arpan" userId="91dc6fc2-e47c-441d-88b6-7b3651f88482" providerId="ADAL" clId="{5F936040-716E-0240-8C68-563454FE5194}" dt="2021-12-17T00:58:07.955" v="1907" actId="26606"/>
          <ac:spMkLst>
            <pc:docMk/>
            <pc:sldMk cId="2789438703" sldId="389"/>
            <ac:spMk id="77" creationId="{F2FC5C7B-261A-4268-BA85-C29488A8BED3}"/>
          </ac:spMkLst>
        </pc:spChg>
        <pc:grpChg chg="add del">
          <ac:chgData name="Datta, Arpan" userId="91dc6fc2-e47c-441d-88b6-7b3651f88482" providerId="ADAL" clId="{5F936040-716E-0240-8C68-563454FE5194}" dt="2021-12-16T23:32:36.844" v="251" actId="26606"/>
          <ac:grpSpMkLst>
            <pc:docMk/>
            <pc:sldMk cId="2789438703" sldId="389"/>
            <ac:grpSpMk id="9" creationId="{93E10248-AF0E-477D-B4D2-47C02CE4E353}"/>
          </ac:grpSpMkLst>
        </pc:grpChg>
        <pc:grpChg chg="add del">
          <ac:chgData name="Datta, Arpan" userId="91dc6fc2-e47c-441d-88b6-7b3651f88482" providerId="ADAL" clId="{5F936040-716E-0240-8C68-563454FE5194}" dt="2021-12-16T23:31:59.520" v="244" actId="26606"/>
          <ac:grpSpMkLst>
            <pc:docMk/>
            <pc:sldMk cId="2789438703" sldId="389"/>
            <ac:grpSpMk id="10" creationId="{6503EB0F-2257-4A3E-A73B-E1DE769B459F}"/>
          </ac:grpSpMkLst>
        </pc:grpChg>
        <pc:grpChg chg="add del">
          <ac:chgData name="Datta, Arpan" userId="91dc6fc2-e47c-441d-88b6-7b3651f88482" providerId="ADAL" clId="{5F936040-716E-0240-8C68-563454FE5194}" dt="2021-12-16T23:32:36.844" v="251" actId="26606"/>
          <ac:grpSpMkLst>
            <pc:docMk/>
            <pc:sldMk cId="2789438703" sldId="389"/>
            <ac:grpSpMk id="15" creationId="{D4EC3799-3F52-48CE-85CC-83AED368EB42}"/>
          </ac:grpSpMkLst>
        </pc:grpChg>
        <pc:grpChg chg="add del">
          <ac:chgData name="Datta, Arpan" userId="91dc6fc2-e47c-441d-88b6-7b3651f88482" providerId="ADAL" clId="{5F936040-716E-0240-8C68-563454FE5194}" dt="2021-12-16T23:35:14.924" v="276" actId="26606"/>
          <ac:grpSpMkLst>
            <pc:docMk/>
            <pc:sldMk cId="2789438703" sldId="389"/>
            <ac:grpSpMk id="29" creationId="{6503EB0F-2257-4A3E-A73B-E1DE769B459F}"/>
          </ac:grpSpMkLst>
        </pc:grpChg>
        <pc:grpChg chg="add del mod">
          <ac:chgData name="Datta, Arpan" userId="91dc6fc2-e47c-441d-88b6-7b3651f88482" providerId="ADAL" clId="{5F936040-716E-0240-8C68-563454FE5194}" dt="2021-12-16T23:58:25.516" v="763" actId="478"/>
          <ac:grpSpMkLst>
            <pc:docMk/>
            <pc:sldMk cId="2789438703" sldId="389"/>
            <ac:grpSpMk id="36" creationId="{7E006CA6-A4B0-344D-BCB0-23F809032DA3}"/>
          </ac:grpSpMkLst>
        </pc:grpChg>
        <pc:grpChg chg="add del">
          <ac:chgData name="Datta, Arpan" userId="91dc6fc2-e47c-441d-88b6-7b3651f88482" providerId="ADAL" clId="{5F936040-716E-0240-8C68-563454FE5194}" dt="2021-12-17T00:54:35.512" v="1872"/>
          <ac:grpSpMkLst>
            <pc:docMk/>
            <pc:sldMk cId="2789438703" sldId="389"/>
            <ac:grpSpMk id="44" creationId="{6503EB0F-2257-4A3E-A73B-E1DE769B459F}"/>
          </ac:grpSpMkLst>
        </pc:grpChg>
        <pc:grpChg chg="add del mod">
          <ac:chgData name="Datta, Arpan" userId="91dc6fc2-e47c-441d-88b6-7b3651f88482" providerId="ADAL" clId="{5F936040-716E-0240-8C68-563454FE5194}" dt="2021-12-16T23:58:25.516" v="763" actId="478"/>
          <ac:grpSpMkLst>
            <pc:docMk/>
            <pc:sldMk cId="2789438703" sldId="389"/>
            <ac:grpSpMk id="47" creationId="{7D2A330B-A392-2341-9554-0E8CDE870C16}"/>
          </ac:grpSpMkLst>
        </pc:grpChg>
        <pc:grpChg chg="add del mod">
          <ac:chgData name="Datta, Arpan" userId="91dc6fc2-e47c-441d-88b6-7b3651f88482" providerId="ADAL" clId="{5F936040-716E-0240-8C68-563454FE5194}" dt="2021-12-16T23:58:25.516" v="763" actId="478"/>
          <ac:grpSpMkLst>
            <pc:docMk/>
            <pc:sldMk cId="2789438703" sldId="389"/>
            <ac:grpSpMk id="57" creationId="{54C89659-4865-0944-9E21-D8D2AF28E882}"/>
          </ac:grpSpMkLst>
        </pc:grpChg>
        <pc:picChg chg="add del">
          <ac:chgData name="Datta, Arpan" userId="91dc6fc2-e47c-441d-88b6-7b3651f88482" providerId="ADAL" clId="{5F936040-716E-0240-8C68-563454FE5194}" dt="2021-12-16T23:31:59.520" v="244" actId="26606"/>
          <ac:picMkLst>
            <pc:docMk/>
            <pc:sldMk cId="2789438703" sldId="389"/>
            <ac:picMk id="6" creationId="{DEEB86F6-9AAD-4FF6-BFC5-19C33F5BE975}"/>
          </ac:picMkLst>
        </pc:picChg>
        <pc:picChg chg="add mod ord">
          <ac:chgData name="Datta, Arpan" userId="91dc6fc2-e47c-441d-88b6-7b3651f88482" providerId="ADAL" clId="{5F936040-716E-0240-8C68-563454FE5194}" dt="2021-12-17T00:58:07.955" v="1907" actId="26606"/>
          <ac:picMkLst>
            <pc:docMk/>
            <pc:sldMk cId="2789438703" sldId="389"/>
            <ac:picMk id="25" creationId="{8F6AC19B-F34D-448B-B77C-6F56E2DE3DDE}"/>
          </ac:picMkLst>
        </pc:picChg>
        <pc:picChg chg="add mod ord">
          <ac:chgData name="Datta, Arpan" userId="91dc6fc2-e47c-441d-88b6-7b3651f88482" providerId="ADAL" clId="{5F936040-716E-0240-8C68-563454FE5194}" dt="2021-12-17T00:58:07.955" v="1907" actId="26606"/>
          <ac:picMkLst>
            <pc:docMk/>
            <pc:sldMk cId="2789438703" sldId="389"/>
            <ac:picMk id="29" creationId="{6DA49517-A5AC-9C43-873A-3E7F5C9CE5B5}"/>
          </ac:picMkLst>
        </pc:picChg>
        <pc:picChg chg="add mod ord">
          <ac:chgData name="Datta, Arpan" userId="91dc6fc2-e47c-441d-88b6-7b3651f88482" providerId="ADAL" clId="{5F936040-716E-0240-8C68-563454FE5194}" dt="2021-12-17T00:58:07.955" v="1907" actId="26606"/>
          <ac:picMkLst>
            <pc:docMk/>
            <pc:sldMk cId="2789438703" sldId="389"/>
            <ac:picMk id="30" creationId="{59BB30AF-2485-BB44-B0E0-26A6746F2722}"/>
          </ac:picMkLst>
        </pc:picChg>
        <pc:picChg chg="add mod">
          <ac:chgData name="Datta, Arpan" userId="91dc6fc2-e47c-441d-88b6-7b3651f88482" providerId="ADAL" clId="{5F936040-716E-0240-8C68-563454FE5194}" dt="2021-12-17T00:58:07.955" v="1907" actId="26606"/>
          <ac:picMkLst>
            <pc:docMk/>
            <pc:sldMk cId="2789438703" sldId="389"/>
            <ac:picMk id="31" creationId="{40573568-7D59-0E49-87B4-B17AD093F90D}"/>
          </ac:picMkLst>
        </pc:picChg>
        <pc:picChg chg="add mod ord">
          <ac:chgData name="Datta, Arpan" userId="91dc6fc2-e47c-441d-88b6-7b3651f88482" providerId="ADAL" clId="{5F936040-716E-0240-8C68-563454FE5194}" dt="2021-12-17T00:58:07.955" v="1907" actId="26606"/>
          <ac:picMkLst>
            <pc:docMk/>
            <pc:sldMk cId="2789438703" sldId="389"/>
            <ac:picMk id="32" creationId="{503C4800-F1B5-1240-907E-700197EEF150}"/>
          </ac:picMkLst>
        </pc:picChg>
        <pc:cxnChg chg="add del">
          <ac:chgData name="Datta, Arpan" userId="91dc6fc2-e47c-441d-88b6-7b3651f88482" providerId="ADAL" clId="{5F936040-716E-0240-8C68-563454FE5194}" dt="2021-12-16T23:32:36.844" v="251" actId="26606"/>
          <ac:cxnSpMkLst>
            <pc:docMk/>
            <pc:sldMk cId="2789438703" sldId="389"/>
            <ac:cxnSpMk id="19" creationId="{789E20C7-BB50-4317-93C7-90C8ED80B275}"/>
          </ac:cxnSpMkLst>
        </pc:cxnChg>
      </pc:sldChg>
      <pc:sldChg chg="delSp add del setBg delDesignElem">
        <pc:chgData name="Datta, Arpan" userId="91dc6fc2-e47c-441d-88b6-7b3651f88482" providerId="ADAL" clId="{5F936040-716E-0240-8C68-563454FE5194}" dt="2021-12-16T23:33:21.561" v="256" actId="2696"/>
        <pc:sldMkLst>
          <pc:docMk/>
          <pc:sldMk cId="1599818873" sldId="390"/>
        </pc:sldMkLst>
        <pc:spChg chg="del">
          <ac:chgData name="Datta, Arpan" userId="91dc6fc2-e47c-441d-88b6-7b3651f88482" providerId="ADAL" clId="{5F936040-716E-0240-8C68-563454FE5194}" dt="2021-12-16T23:33:15.349" v="255"/>
          <ac:spMkLst>
            <pc:docMk/>
            <pc:sldMk cId="1599818873" sldId="390"/>
            <ac:spMk id="128" creationId="{6288FC2F-B192-42B2-90BE-517E1039BE0B}"/>
          </ac:spMkLst>
        </pc:spChg>
        <pc:spChg chg="del">
          <ac:chgData name="Datta, Arpan" userId="91dc6fc2-e47c-441d-88b6-7b3651f88482" providerId="ADAL" clId="{5F936040-716E-0240-8C68-563454FE5194}" dt="2021-12-16T23:33:15.349" v="255"/>
          <ac:spMkLst>
            <pc:docMk/>
            <pc:sldMk cId="1599818873" sldId="390"/>
            <ac:spMk id="140" creationId="{F9ED434F-8767-46CC-B26B-5AF62FF01E66}"/>
          </ac:spMkLst>
        </pc:spChg>
        <pc:grpChg chg="del">
          <ac:chgData name="Datta, Arpan" userId="91dc6fc2-e47c-441d-88b6-7b3651f88482" providerId="ADAL" clId="{5F936040-716E-0240-8C68-563454FE5194}" dt="2021-12-16T23:33:15.349" v="255"/>
          <ac:grpSpMkLst>
            <pc:docMk/>
            <pc:sldMk cId="1599818873" sldId="390"/>
            <ac:grpSpMk id="127" creationId="{E5D4A15D-C852-47D7-A7E3-7F8FEE9FCA9D}"/>
          </ac:grpSpMkLst>
        </pc:grpChg>
        <pc:grpChg chg="del">
          <ac:chgData name="Datta, Arpan" userId="91dc6fc2-e47c-441d-88b6-7b3651f88482" providerId="ADAL" clId="{5F936040-716E-0240-8C68-563454FE5194}" dt="2021-12-16T23:33:15.349" v="255"/>
          <ac:grpSpMkLst>
            <pc:docMk/>
            <pc:sldMk cId="1599818873" sldId="390"/>
            <ac:grpSpMk id="129" creationId="{2F448CB3-7B4F-45D7-B7C0-DF553DF61453}"/>
          </ac:grpSpMkLst>
        </pc:grpChg>
      </pc:sldChg>
      <pc:sldChg chg="addSp delSp modSp add mod setBg delDesignElem">
        <pc:chgData name="Datta, Arpan" userId="91dc6fc2-e47c-441d-88b6-7b3651f88482" providerId="ADAL" clId="{5F936040-716E-0240-8C68-563454FE5194}" dt="2021-12-17T03:57:18.626" v="5395" actId="2711"/>
        <pc:sldMkLst>
          <pc:docMk/>
          <pc:sldMk cId="2009174117" sldId="390"/>
        </pc:sldMkLst>
        <pc:spChg chg="add mod">
          <ac:chgData name="Datta, Arpan" userId="91dc6fc2-e47c-441d-88b6-7b3651f88482" providerId="ADAL" clId="{5F936040-716E-0240-8C68-563454FE5194}" dt="2021-12-16T23:38:54.896" v="355" actId="20577"/>
          <ac:spMkLst>
            <pc:docMk/>
            <pc:sldMk cId="2009174117" sldId="390"/>
            <ac:spMk id="2" creationId="{7AE86B11-94AF-7545-89A2-D2C36BBD4D2E}"/>
          </ac:spMkLst>
        </pc:spChg>
        <pc:spChg chg="del">
          <ac:chgData name="Datta, Arpan" userId="91dc6fc2-e47c-441d-88b6-7b3651f88482" providerId="ADAL" clId="{5F936040-716E-0240-8C68-563454FE5194}" dt="2021-12-16T23:38:43.304" v="335" actId="478"/>
          <ac:spMkLst>
            <pc:docMk/>
            <pc:sldMk cId="2009174117" sldId="390"/>
            <ac:spMk id="26" creationId="{8BD1045A-3C2B-4F48-B142-9C291B1319C9}"/>
          </ac:spMkLst>
        </pc:spChg>
        <pc:spChg chg="del">
          <ac:chgData name="Datta, Arpan" userId="91dc6fc2-e47c-441d-88b6-7b3651f88482" providerId="ADAL" clId="{5F936040-716E-0240-8C68-563454FE5194}" dt="2021-12-16T23:38:43.304" v="335" actId="478"/>
          <ac:spMkLst>
            <pc:docMk/>
            <pc:sldMk cId="2009174117" sldId="390"/>
            <ac:spMk id="28" creationId="{4ABA5E1A-C8C4-5D4B-8217-D9D876C1DB56}"/>
          </ac:spMkLst>
        </pc:spChg>
        <pc:spChg chg="del">
          <ac:chgData name="Datta, Arpan" userId="91dc6fc2-e47c-441d-88b6-7b3651f88482" providerId="ADAL" clId="{5F936040-716E-0240-8C68-563454FE5194}" dt="2021-12-16T23:38:43.304" v="335" actId="478"/>
          <ac:spMkLst>
            <pc:docMk/>
            <pc:sldMk cId="2009174117" sldId="390"/>
            <ac:spMk id="30" creationId="{0A9FBB53-7E3E-6F45-AB79-874A59FE4F4A}"/>
          </ac:spMkLst>
        </pc:spChg>
        <pc:spChg chg="add mod">
          <ac:chgData name="Datta, Arpan" userId="91dc6fc2-e47c-441d-88b6-7b3651f88482" providerId="ADAL" clId="{5F936040-716E-0240-8C68-563454FE5194}" dt="2021-12-17T01:13:42.726" v="2235"/>
          <ac:spMkLst>
            <pc:docMk/>
            <pc:sldMk cId="2009174117" sldId="390"/>
            <ac:spMk id="59" creationId="{747221F4-E53D-F449-8643-FFF71C2BAE64}"/>
          </ac:spMkLst>
        </pc:spChg>
        <pc:spChg chg="add mod">
          <ac:chgData name="Datta, Arpan" userId="91dc6fc2-e47c-441d-88b6-7b3651f88482" providerId="ADAL" clId="{5F936040-716E-0240-8C68-563454FE5194}" dt="2021-12-17T03:57:18.626" v="5395" actId="2711"/>
          <ac:spMkLst>
            <pc:docMk/>
            <pc:sldMk cId="2009174117" sldId="390"/>
            <ac:spMk id="60" creationId="{57AA1FE5-047A-E54F-BED3-48072E998DD2}"/>
          </ac:spMkLst>
        </pc:spChg>
        <pc:spChg chg="del mod">
          <ac:chgData name="Datta, Arpan" userId="91dc6fc2-e47c-441d-88b6-7b3651f88482" providerId="ADAL" clId="{5F936040-716E-0240-8C68-563454FE5194}" dt="2021-12-17T01:13:48.087" v="2238" actId="478"/>
          <ac:spMkLst>
            <pc:docMk/>
            <pc:sldMk cId="2009174117" sldId="390"/>
            <ac:spMk id="96" creationId="{00000000-0000-0000-0000-000000000000}"/>
          </ac:spMkLst>
        </pc:spChg>
        <pc:spChg chg="add del">
          <ac:chgData name="Datta, Arpan" userId="91dc6fc2-e47c-441d-88b6-7b3651f88482" providerId="ADAL" clId="{5F936040-716E-0240-8C68-563454FE5194}" dt="2021-12-17T00:54:35.512" v="1872"/>
          <ac:spMkLst>
            <pc:docMk/>
            <pc:sldMk cId="2009174117" sldId="390"/>
            <ac:spMk id="128" creationId="{6288FC2F-B192-42B2-90BE-517E1039BE0B}"/>
          </ac:spMkLst>
        </pc:spChg>
        <pc:spChg chg="add del">
          <ac:chgData name="Datta, Arpan" userId="91dc6fc2-e47c-441d-88b6-7b3651f88482" providerId="ADAL" clId="{5F936040-716E-0240-8C68-563454FE5194}" dt="2021-12-17T00:54:35.512" v="1872"/>
          <ac:spMkLst>
            <pc:docMk/>
            <pc:sldMk cId="2009174117" sldId="390"/>
            <ac:spMk id="140" creationId="{F9ED434F-8767-46CC-B26B-5AF62FF01E66}"/>
          </ac:spMkLst>
        </pc:spChg>
        <pc:grpChg chg="del">
          <ac:chgData name="Datta, Arpan" userId="91dc6fc2-e47c-441d-88b6-7b3651f88482" providerId="ADAL" clId="{5F936040-716E-0240-8C68-563454FE5194}" dt="2021-12-16T23:38:43.304" v="335" actId="478"/>
          <ac:grpSpMkLst>
            <pc:docMk/>
            <pc:sldMk cId="2009174117" sldId="390"/>
            <ac:grpSpMk id="27" creationId="{C20A64FC-048F-8840-94AA-3073F19EB8BC}"/>
          </ac:grpSpMkLst>
        </pc:grpChg>
        <pc:grpChg chg="del">
          <ac:chgData name="Datta, Arpan" userId="91dc6fc2-e47c-441d-88b6-7b3651f88482" providerId="ADAL" clId="{5F936040-716E-0240-8C68-563454FE5194}" dt="2021-12-16T23:38:43.304" v="335" actId="478"/>
          <ac:grpSpMkLst>
            <pc:docMk/>
            <pc:sldMk cId="2009174117" sldId="390"/>
            <ac:grpSpMk id="29" creationId="{4F13DC3D-7D8B-3C4A-9DD5-66F88C5355BA}"/>
          </ac:grpSpMkLst>
        </pc:grpChg>
        <pc:grpChg chg="del">
          <ac:chgData name="Datta, Arpan" userId="91dc6fc2-e47c-441d-88b6-7b3651f88482" providerId="ADAL" clId="{5F936040-716E-0240-8C68-563454FE5194}" dt="2021-12-16T23:38:43.304" v="335" actId="478"/>
          <ac:grpSpMkLst>
            <pc:docMk/>
            <pc:sldMk cId="2009174117" sldId="390"/>
            <ac:grpSpMk id="31" creationId="{4EF0BC02-97AF-FA4C-944A-ACD48FC93267}"/>
          </ac:grpSpMkLst>
        </pc:grpChg>
        <pc:grpChg chg="del">
          <ac:chgData name="Datta, Arpan" userId="91dc6fc2-e47c-441d-88b6-7b3651f88482" providerId="ADAL" clId="{5F936040-716E-0240-8C68-563454FE5194}" dt="2021-12-16T23:58:04.690" v="758" actId="478"/>
          <ac:grpSpMkLst>
            <pc:docMk/>
            <pc:sldMk cId="2009174117" sldId="390"/>
            <ac:grpSpMk id="38" creationId="{9616D607-44B6-CE48-B542-1C38F8863198}"/>
          </ac:grpSpMkLst>
        </pc:grpChg>
        <pc:grpChg chg="del">
          <ac:chgData name="Datta, Arpan" userId="91dc6fc2-e47c-441d-88b6-7b3651f88482" providerId="ADAL" clId="{5F936040-716E-0240-8C68-563454FE5194}" dt="2021-12-16T23:58:05.888" v="759" actId="478"/>
          <ac:grpSpMkLst>
            <pc:docMk/>
            <pc:sldMk cId="2009174117" sldId="390"/>
            <ac:grpSpMk id="44" creationId="{1F8EA403-0627-1A49-82A9-E0BF4107836B}"/>
          </ac:grpSpMkLst>
        </pc:grpChg>
        <pc:grpChg chg="del">
          <ac:chgData name="Datta, Arpan" userId="91dc6fc2-e47c-441d-88b6-7b3651f88482" providerId="ADAL" clId="{5F936040-716E-0240-8C68-563454FE5194}" dt="2021-12-16T23:58:04.690" v="758" actId="478"/>
          <ac:grpSpMkLst>
            <pc:docMk/>
            <pc:sldMk cId="2009174117" sldId="390"/>
            <ac:grpSpMk id="50" creationId="{9F97FAAE-9296-6848-8CEE-1931271743CD}"/>
          </ac:grpSpMkLst>
        </pc:grpChg>
        <pc:grpChg chg="add del">
          <ac:chgData name="Datta, Arpan" userId="91dc6fc2-e47c-441d-88b6-7b3651f88482" providerId="ADAL" clId="{5F936040-716E-0240-8C68-563454FE5194}" dt="2021-12-17T00:54:35.512" v="1872"/>
          <ac:grpSpMkLst>
            <pc:docMk/>
            <pc:sldMk cId="2009174117" sldId="390"/>
            <ac:grpSpMk id="127" creationId="{E5D4A15D-C852-47D7-A7E3-7F8FEE9FCA9D}"/>
          </ac:grpSpMkLst>
        </pc:grpChg>
        <pc:grpChg chg="add del">
          <ac:chgData name="Datta, Arpan" userId="91dc6fc2-e47c-441d-88b6-7b3651f88482" providerId="ADAL" clId="{5F936040-716E-0240-8C68-563454FE5194}" dt="2021-12-17T00:54:35.512" v="1872"/>
          <ac:grpSpMkLst>
            <pc:docMk/>
            <pc:sldMk cId="2009174117" sldId="390"/>
            <ac:grpSpMk id="129" creationId="{2F448CB3-7B4F-45D7-B7C0-DF553DF61453}"/>
          </ac:grpSpMkLst>
        </pc:grpChg>
        <pc:picChg chg="mod">
          <ac:chgData name="Datta, Arpan" userId="91dc6fc2-e47c-441d-88b6-7b3651f88482" providerId="ADAL" clId="{5F936040-716E-0240-8C68-563454FE5194}" dt="2021-12-17T01:17:03.860" v="2318" actId="1076"/>
          <ac:picMkLst>
            <pc:docMk/>
            <pc:sldMk cId="2009174117" sldId="390"/>
            <ac:picMk id="2" creationId="{54FA35D2-4C2A-424F-A21C-926D12C7351E}"/>
          </ac:picMkLst>
        </pc:picChg>
        <pc:picChg chg="add del mod">
          <ac:chgData name="Datta, Arpan" userId="91dc6fc2-e47c-441d-88b6-7b3651f88482" providerId="ADAL" clId="{5F936040-716E-0240-8C68-563454FE5194}" dt="2021-12-17T01:14:19.947" v="2243" actId="478"/>
          <ac:picMkLst>
            <pc:docMk/>
            <pc:sldMk cId="2009174117" sldId="390"/>
            <ac:picMk id="37" creationId="{BBAF972E-F33E-2E41-9101-60972BB3E06F}"/>
          </ac:picMkLst>
        </pc:picChg>
        <pc:picChg chg="add del mod">
          <ac:chgData name="Datta, Arpan" userId="91dc6fc2-e47c-441d-88b6-7b3651f88482" providerId="ADAL" clId="{5F936040-716E-0240-8C68-563454FE5194}" dt="2021-12-17T01:14:19.947" v="2243" actId="478"/>
          <ac:picMkLst>
            <pc:docMk/>
            <pc:sldMk cId="2009174117" sldId="390"/>
            <ac:picMk id="56" creationId="{8362C0D0-2EC2-8746-81FB-52F1F522968B}"/>
          </ac:picMkLst>
        </pc:picChg>
        <pc:picChg chg="add del mod">
          <ac:chgData name="Datta, Arpan" userId="91dc6fc2-e47c-441d-88b6-7b3651f88482" providerId="ADAL" clId="{5F936040-716E-0240-8C68-563454FE5194}" dt="2021-12-17T01:14:19.947" v="2243" actId="478"/>
          <ac:picMkLst>
            <pc:docMk/>
            <pc:sldMk cId="2009174117" sldId="390"/>
            <ac:picMk id="57" creationId="{0AFB1FAE-8FB3-E14C-8D6B-661B7E22F07F}"/>
          </ac:picMkLst>
        </pc:picChg>
        <pc:picChg chg="add del mod">
          <ac:chgData name="Datta, Arpan" userId="91dc6fc2-e47c-441d-88b6-7b3651f88482" providerId="ADAL" clId="{5F936040-716E-0240-8C68-563454FE5194}" dt="2021-12-17T01:14:19.947" v="2243" actId="478"/>
          <ac:picMkLst>
            <pc:docMk/>
            <pc:sldMk cId="2009174117" sldId="390"/>
            <ac:picMk id="58" creationId="{3649B93F-E655-1846-AE94-09E27FFC1325}"/>
          </ac:picMkLst>
        </pc:picChg>
        <pc:picChg chg="add mod">
          <ac:chgData name="Datta, Arpan" userId="91dc6fc2-e47c-441d-88b6-7b3651f88482" providerId="ADAL" clId="{5F936040-716E-0240-8C68-563454FE5194}" dt="2021-12-17T01:14:14.763" v="2242"/>
          <ac:picMkLst>
            <pc:docMk/>
            <pc:sldMk cId="2009174117" sldId="390"/>
            <ac:picMk id="61" creationId="{2F89F805-6094-1C40-8487-50CB06F4321D}"/>
          </ac:picMkLst>
        </pc:picChg>
        <pc:picChg chg="add mod">
          <ac:chgData name="Datta, Arpan" userId="91dc6fc2-e47c-441d-88b6-7b3651f88482" providerId="ADAL" clId="{5F936040-716E-0240-8C68-563454FE5194}" dt="2021-12-17T01:14:14.763" v="2242"/>
          <ac:picMkLst>
            <pc:docMk/>
            <pc:sldMk cId="2009174117" sldId="390"/>
            <ac:picMk id="62" creationId="{274AC8FC-878E-6344-9547-31C1DF6D37F2}"/>
          </ac:picMkLst>
        </pc:picChg>
        <pc:picChg chg="add mod">
          <ac:chgData name="Datta, Arpan" userId="91dc6fc2-e47c-441d-88b6-7b3651f88482" providerId="ADAL" clId="{5F936040-716E-0240-8C68-563454FE5194}" dt="2021-12-17T01:14:14.763" v="2242"/>
          <ac:picMkLst>
            <pc:docMk/>
            <pc:sldMk cId="2009174117" sldId="390"/>
            <ac:picMk id="63" creationId="{C24FECD9-F6D3-B648-9F6E-8521E4A60FAC}"/>
          </ac:picMkLst>
        </pc:picChg>
        <pc:picChg chg="add mod">
          <ac:chgData name="Datta, Arpan" userId="91dc6fc2-e47c-441d-88b6-7b3651f88482" providerId="ADAL" clId="{5F936040-716E-0240-8C68-563454FE5194}" dt="2021-12-17T01:14:14.763" v="2242"/>
          <ac:picMkLst>
            <pc:docMk/>
            <pc:sldMk cId="2009174117" sldId="390"/>
            <ac:picMk id="64" creationId="{CE315ABA-B632-CA45-9FEA-75438F6E238B}"/>
          </ac:picMkLst>
        </pc:picChg>
      </pc:sldChg>
      <pc:sldChg chg="addSp delSp modSp add mod ord setBg delDesignElem">
        <pc:chgData name="Datta, Arpan" userId="91dc6fc2-e47c-441d-88b6-7b3651f88482" providerId="ADAL" clId="{5F936040-716E-0240-8C68-563454FE5194}" dt="2021-12-17T03:57:43.655" v="5400" actId="2711"/>
        <pc:sldMkLst>
          <pc:docMk/>
          <pc:sldMk cId="1735961573" sldId="391"/>
        </pc:sldMkLst>
        <pc:spChg chg="del">
          <ac:chgData name="Datta, Arpan" userId="91dc6fc2-e47c-441d-88b6-7b3651f88482" providerId="ADAL" clId="{5F936040-716E-0240-8C68-563454FE5194}" dt="2021-12-16T23:39:23.398" v="357" actId="478"/>
          <ac:spMkLst>
            <pc:docMk/>
            <pc:sldMk cId="1735961573" sldId="391"/>
            <ac:spMk id="26" creationId="{8BD1045A-3C2B-4F48-B142-9C291B1319C9}"/>
          </ac:spMkLst>
        </pc:spChg>
        <pc:spChg chg="del">
          <ac:chgData name="Datta, Arpan" userId="91dc6fc2-e47c-441d-88b6-7b3651f88482" providerId="ADAL" clId="{5F936040-716E-0240-8C68-563454FE5194}" dt="2021-12-16T23:39:23.398" v="357" actId="478"/>
          <ac:spMkLst>
            <pc:docMk/>
            <pc:sldMk cId="1735961573" sldId="391"/>
            <ac:spMk id="28" creationId="{4ABA5E1A-C8C4-5D4B-8217-D9D876C1DB56}"/>
          </ac:spMkLst>
        </pc:spChg>
        <pc:spChg chg="del">
          <ac:chgData name="Datta, Arpan" userId="91dc6fc2-e47c-441d-88b6-7b3651f88482" providerId="ADAL" clId="{5F936040-716E-0240-8C68-563454FE5194}" dt="2021-12-16T23:39:23.398" v="357" actId="478"/>
          <ac:spMkLst>
            <pc:docMk/>
            <pc:sldMk cId="1735961573" sldId="391"/>
            <ac:spMk id="30" creationId="{0A9FBB53-7E3E-6F45-AB79-874A59FE4F4A}"/>
          </ac:spMkLst>
        </pc:spChg>
        <pc:spChg chg="add mod">
          <ac:chgData name="Datta, Arpan" userId="91dc6fc2-e47c-441d-88b6-7b3651f88482" providerId="ADAL" clId="{5F936040-716E-0240-8C68-563454FE5194}" dt="2021-12-16T23:39:29.671" v="360" actId="1076"/>
          <ac:spMkLst>
            <pc:docMk/>
            <pc:sldMk cId="1735961573" sldId="391"/>
            <ac:spMk id="56" creationId="{C8535092-7893-CB49-A285-FD9F84C720F9}"/>
          </ac:spMkLst>
        </pc:spChg>
        <pc:spChg chg="add mod">
          <ac:chgData name="Datta, Arpan" userId="91dc6fc2-e47c-441d-88b6-7b3651f88482" providerId="ADAL" clId="{5F936040-716E-0240-8C68-563454FE5194}" dt="2021-12-17T01:14:52.517" v="2298"/>
          <ac:spMkLst>
            <pc:docMk/>
            <pc:sldMk cId="1735961573" sldId="391"/>
            <ac:spMk id="61" creationId="{205F553F-0DEC-6D45-A45D-695DB4CE7294}"/>
          </ac:spMkLst>
        </pc:spChg>
        <pc:spChg chg="add mod">
          <ac:chgData name="Datta, Arpan" userId="91dc6fc2-e47c-441d-88b6-7b3651f88482" providerId="ADAL" clId="{5F936040-716E-0240-8C68-563454FE5194}" dt="2021-12-17T03:57:43.655" v="5400" actId="2711"/>
          <ac:spMkLst>
            <pc:docMk/>
            <pc:sldMk cId="1735961573" sldId="391"/>
            <ac:spMk id="62" creationId="{93649B44-B5CB-6D4B-84CE-1FB5357AA99A}"/>
          </ac:spMkLst>
        </pc:spChg>
        <pc:spChg chg="del mod">
          <ac:chgData name="Datta, Arpan" userId="91dc6fc2-e47c-441d-88b6-7b3651f88482" providerId="ADAL" clId="{5F936040-716E-0240-8C68-563454FE5194}" dt="2021-12-17T01:15:31.318" v="2309" actId="478"/>
          <ac:spMkLst>
            <pc:docMk/>
            <pc:sldMk cId="1735961573" sldId="391"/>
            <ac:spMk id="96" creationId="{00000000-0000-0000-0000-000000000000}"/>
          </ac:spMkLst>
        </pc:spChg>
        <pc:spChg chg="add del">
          <ac:chgData name="Datta, Arpan" userId="91dc6fc2-e47c-441d-88b6-7b3651f88482" providerId="ADAL" clId="{5F936040-716E-0240-8C68-563454FE5194}" dt="2021-12-17T00:54:35.512" v="1872"/>
          <ac:spMkLst>
            <pc:docMk/>
            <pc:sldMk cId="1735961573" sldId="391"/>
            <ac:spMk id="128" creationId="{6288FC2F-B192-42B2-90BE-517E1039BE0B}"/>
          </ac:spMkLst>
        </pc:spChg>
        <pc:spChg chg="add del">
          <ac:chgData name="Datta, Arpan" userId="91dc6fc2-e47c-441d-88b6-7b3651f88482" providerId="ADAL" clId="{5F936040-716E-0240-8C68-563454FE5194}" dt="2021-12-17T00:54:35.512" v="1872"/>
          <ac:spMkLst>
            <pc:docMk/>
            <pc:sldMk cId="1735961573" sldId="391"/>
            <ac:spMk id="140" creationId="{F9ED434F-8767-46CC-B26B-5AF62FF01E66}"/>
          </ac:spMkLst>
        </pc:spChg>
        <pc:grpChg chg="del">
          <ac:chgData name="Datta, Arpan" userId="91dc6fc2-e47c-441d-88b6-7b3651f88482" providerId="ADAL" clId="{5F936040-716E-0240-8C68-563454FE5194}" dt="2021-12-16T23:39:23.398" v="357" actId="478"/>
          <ac:grpSpMkLst>
            <pc:docMk/>
            <pc:sldMk cId="1735961573" sldId="391"/>
            <ac:grpSpMk id="27" creationId="{C20A64FC-048F-8840-94AA-3073F19EB8BC}"/>
          </ac:grpSpMkLst>
        </pc:grpChg>
        <pc:grpChg chg="del">
          <ac:chgData name="Datta, Arpan" userId="91dc6fc2-e47c-441d-88b6-7b3651f88482" providerId="ADAL" clId="{5F936040-716E-0240-8C68-563454FE5194}" dt="2021-12-16T23:39:23.398" v="357" actId="478"/>
          <ac:grpSpMkLst>
            <pc:docMk/>
            <pc:sldMk cId="1735961573" sldId="391"/>
            <ac:grpSpMk id="29" creationId="{4F13DC3D-7D8B-3C4A-9DD5-66F88C5355BA}"/>
          </ac:grpSpMkLst>
        </pc:grpChg>
        <pc:grpChg chg="del">
          <ac:chgData name="Datta, Arpan" userId="91dc6fc2-e47c-441d-88b6-7b3651f88482" providerId="ADAL" clId="{5F936040-716E-0240-8C68-563454FE5194}" dt="2021-12-16T23:39:23.398" v="357" actId="478"/>
          <ac:grpSpMkLst>
            <pc:docMk/>
            <pc:sldMk cId="1735961573" sldId="391"/>
            <ac:grpSpMk id="31" creationId="{4EF0BC02-97AF-FA4C-944A-ACD48FC93267}"/>
          </ac:grpSpMkLst>
        </pc:grpChg>
        <pc:grpChg chg="del">
          <ac:chgData name="Datta, Arpan" userId="91dc6fc2-e47c-441d-88b6-7b3651f88482" providerId="ADAL" clId="{5F936040-716E-0240-8C68-563454FE5194}" dt="2021-12-16T23:57:59.436" v="756" actId="478"/>
          <ac:grpSpMkLst>
            <pc:docMk/>
            <pc:sldMk cId="1735961573" sldId="391"/>
            <ac:grpSpMk id="38" creationId="{9616D607-44B6-CE48-B542-1C38F8863198}"/>
          </ac:grpSpMkLst>
        </pc:grpChg>
        <pc:grpChg chg="del">
          <ac:chgData name="Datta, Arpan" userId="91dc6fc2-e47c-441d-88b6-7b3651f88482" providerId="ADAL" clId="{5F936040-716E-0240-8C68-563454FE5194}" dt="2021-12-16T23:57:59.436" v="756" actId="478"/>
          <ac:grpSpMkLst>
            <pc:docMk/>
            <pc:sldMk cId="1735961573" sldId="391"/>
            <ac:grpSpMk id="44" creationId="{1F8EA403-0627-1A49-82A9-E0BF4107836B}"/>
          </ac:grpSpMkLst>
        </pc:grpChg>
        <pc:grpChg chg="del">
          <ac:chgData name="Datta, Arpan" userId="91dc6fc2-e47c-441d-88b6-7b3651f88482" providerId="ADAL" clId="{5F936040-716E-0240-8C68-563454FE5194}" dt="2021-12-16T23:57:59.436" v="756" actId="478"/>
          <ac:grpSpMkLst>
            <pc:docMk/>
            <pc:sldMk cId="1735961573" sldId="391"/>
            <ac:grpSpMk id="50" creationId="{9F97FAAE-9296-6848-8CEE-1931271743CD}"/>
          </ac:grpSpMkLst>
        </pc:grpChg>
        <pc:grpChg chg="add del">
          <ac:chgData name="Datta, Arpan" userId="91dc6fc2-e47c-441d-88b6-7b3651f88482" providerId="ADAL" clId="{5F936040-716E-0240-8C68-563454FE5194}" dt="2021-12-17T00:54:35.512" v="1872"/>
          <ac:grpSpMkLst>
            <pc:docMk/>
            <pc:sldMk cId="1735961573" sldId="391"/>
            <ac:grpSpMk id="127" creationId="{E5D4A15D-C852-47D7-A7E3-7F8FEE9FCA9D}"/>
          </ac:grpSpMkLst>
        </pc:grpChg>
        <pc:grpChg chg="add del">
          <ac:chgData name="Datta, Arpan" userId="91dc6fc2-e47c-441d-88b6-7b3651f88482" providerId="ADAL" clId="{5F936040-716E-0240-8C68-563454FE5194}" dt="2021-12-17T00:54:35.512" v="1872"/>
          <ac:grpSpMkLst>
            <pc:docMk/>
            <pc:sldMk cId="1735961573" sldId="391"/>
            <ac:grpSpMk id="129" creationId="{2F448CB3-7B4F-45D7-B7C0-DF553DF61453}"/>
          </ac:grpSpMkLst>
        </pc:grpChg>
        <pc:picChg chg="mod">
          <ac:chgData name="Datta, Arpan" userId="91dc6fc2-e47c-441d-88b6-7b3651f88482" providerId="ADAL" clId="{5F936040-716E-0240-8C68-563454FE5194}" dt="2021-12-17T03:34:58.630" v="5007" actId="1076"/>
          <ac:picMkLst>
            <pc:docMk/>
            <pc:sldMk cId="1735961573" sldId="391"/>
            <ac:picMk id="3" creationId="{A4474FA3-9F6A-4FBD-B6AC-5FC856776907}"/>
          </ac:picMkLst>
        </pc:picChg>
        <pc:picChg chg="add del mod">
          <ac:chgData name="Datta, Arpan" userId="91dc6fc2-e47c-441d-88b6-7b3651f88482" providerId="ADAL" clId="{5F936040-716E-0240-8C68-563454FE5194}" dt="2021-12-17T01:15:41.912" v="2312" actId="478"/>
          <ac:picMkLst>
            <pc:docMk/>
            <pc:sldMk cId="1735961573" sldId="391"/>
            <ac:picMk id="57" creationId="{3144D031-4ED2-DE45-BAA4-60A3B9ECB34B}"/>
          </ac:picMkLst>
        </pc:picChg>
        <pc:picChg chg="add del mod">
          <ac:chgData name="Datta, Arpan" userId="91dc6fc2-e47c-441d-88b6-7b3651f88482" providerId="ADAL" clId="{5F936040-716E-0240-8C68-563454FE5194}" dt="2021-12-17T01:15:41.912" v="2312" actId="478"/>
          <ac:picMkLst>
            <pc:docMk/>
            <pc:sldMk cId="1735961573" sldId="391"/>
            <ac:picMk id="58" creationId="{35FE6E32-F4DA-EF46-9344-97E8A39646C2}"/>
          </ac:picMkLst>
        </pc:picChg>
        <pc:picChg chg="add del mod">
          <ac:chgData name="Datta, Arpan" userId="91dc6fc2-e47c-441d-88b6-7b3651f88482" providerId="ADAL" clId="{5F936040-716E-0240-8C68-563454FE5194}" dt="2021-12-17T01:15:41.912" v="2312" actId="478"/>
          <ac:picMkLst>
            <pc:docMk/>
            <pc:sldMk cId="1735961573" sldId="391"/>
            <ac:picMk id="59" creationId="{688430B6-898E-9140-B4E0-903668C10E62}"/>
          </ac:picMkLst>
        </pc:picChg>
        <pc:picChg chg="add del mod">
          <ac:chgData name="Datta, Arpan" userId="91dc6fc2-e47c-441d-88b6-7b3651f88482" providerId="ADAL" clId="{5F936040-716E-0240-8C68-563454FE5194}" dt="2021-12-17T01:15:41.912" v="2312" actId="478"/>
          <ac:picMkLst>
            <pc:docMk/>
            <pc:sldMk cId="1735961573" sldId="391"/>
            <ac:picMk id="60" creationId="{D946E7D9-249C-7A4C-893F-33E6CF0F4061}"/>
          </ac:picMkLst>
        </pc:picChg>
        <pc:picChg chg="add mod">
          <ac:chgData name="Datta, Arpan" userId="91dc6fc2-e47c-441d-88b6-7b3651f88482" providerId="ADAL" clId="{5F936040-716E-0240-8C68-563454FE5194}" dt="2021-12-17T01:15:52.906" v="2313"/>
          <ac:picMkLst>
            <pc:docMk/>
            <pc:sldMk cId="1735961573" sldId="391"/>
            <ac:picMk id="63" creationId="{F3A606D1-2988-2B4C-A731-AC6191A9535D}"/>
          </ac:picMkLst>
        </pc:picChg>
        <pc:picChg chg="add mod">
          <ac:chgData name="Datta, Arpan" userId="91dc6fc2-e47c-441d-88b6-7b3651f88482" providerId="ADAL" clId="{5F936040-716E-0240-8C68-563454FE5194}" dt="2021-12-17T01:15:52.906" v="2313"/>
          <ac:picMkLst>
            <pc:docMk/>
            <pc:sldMk cId="1735961573" sldId="391"/>
            <ac:picMk id="64" creationId="{B15BF1F0-2C47-BD47-83F0-852A9E5433B4}"/>
          </ac:picMkLst>
        </pc:picChg>
        <pc:picChg chg="add mod">
          <ac:chgData name="Datta, Arpan" userId="91dc6fc2-e47c-441d-88b6-7b3651f88482" providerId="ADAL" clId="{5F936040-716E-0240-8C68-563454FE5194}" dt="2021-12-17T01:15:52.906" v="2313"/>
          <ac:picMkLst>
            <pc:docMk/>
            <pc:sldMk cId="1735961573" sldId="391"/>
            <ac:picMk id="65" creationId="{0599D062-90BB-5A44-A762-C36BAD0B9FE2}"/>
          </ac:picMkLst>
        </pc:picChg>
        <pc:picChg chg="add mod">
          <ac:chgData name="Datta, Arpan" userId="91dc6fc2-e47c-441d-88b6-7b3651f88482" providerId="ADAL" clId="{5F936040-716E-0240-8C68-563454FE5194}" dt="2021-12-17T01:15:52.906" v="2313"/>
          <ac:picMkLst>
            <pc:docMk/>
            <pc:sldMk cId="1735961573" sldId="391"/>
            <ac:picMk id="66" creationId="{ACDE7324-BB2A-4B41-AE1C-6CEB7847AAE5}"/>
          </ac:picMkLst>
        </pc:picChg>
      </pc:sldChg>
      <pc:sldChg chg="add del">
        <pc:chgData name="Datta, Arpan" userId="91dc6fc2-e47c-441d-88b6-7b3651f88482" providerId="ADAL" clId="{5F936040-716E-0240-8C68-563454FE5194}" dt="2021-12-16T23:37:59.074" v="297" actId="2696"/>
        <pc:sldMkLst>
          <pc:docMk/>
          <pc:sldMk cId="2613173436" sldId="391"/>
        </pc:sldMkLst>
      </pc:sldChg>
      <pc:sldChg chg="addSp delSp modSp add mod ord setBg delDesignElem">
        <pc:chgData name="Datta, Arpan" userId="91dc6fc2-e47c-441d-88b6-7b3651f88482" providerId="ADAL" clId="{5F936040-716E-0240-8C68-563454FE5194}" dt="2021-12-17T03:57:57.224" v="5403" actId="2711"/>
        <pc:sldMkLst>
          <pc:docMk/>
          <pc:sldMk cId="1472969214" sldId="392"/>
        </pc:sldMkLst>
        <pc:spChg chg="add mod">
          <ac:chgData name="Datta, Arpan" userId="91dc6fc2-e47c-441d-88b6-7b3651f88482" providerId="ADAL" clId="{5F936040-716E-0240-8C68-563454FE5194}" dt="2021-12-17T03:45:34.535" v="5258"/>
          <ac:spMkLst>
            <pc:docMk/>
            <pc:sldMk cId="1472969214" sldId="392"/>
            <ac:spMk id="10" creationId="{23BB10C8-3764-1542-A55A-B720C7F664B3}"/>
          </ac:spMkLst>
        </pc:spChg>
        <pc:spChg chg="add mod">
          <ac:chgData name="Datta, Arpan" userId="91dc6fc2-e47c-441d-88b6-7b3651f88482" providerId="ADAL" clId="{5F936040-716E-0240-8C68-563454FE5194}" dt="2021-12-17T03:57:57.224" v="5403" actId="2711"/>
          <ac:spMkLst>
            <pc:docMk/>
            <pc:sldMk cId="1472969214" sldId="392"/>
            <ac:spMk id="11" creationId="{1C2E652F-2B55-4747-BA33-288BD156C20F}"/>
          </ac:spMkLst>
        </pc:spChg>
        <pc:spChg chg="add del mod">
          <ac:chgData name="Datta, Arpan" userId="91dc6fc2-e47c-441d-88b6-7b3651f88482" providerId="ADAL" clId="{5F936040-716E-0240-8C68-563454FE5194}" dt="2021-12-17T01:48:34.204" v="3029"/>
          <ac:spMkLst>
            <pc:docMk/>
            <pc:sldMk cId="1472969214" sldId="392"/>
            <ac:spMk id="60" creationId="{AAF8E512-0D68-AA4A-8D01-131315A3FF73}"/>
          </ac:spMkLst>
        </pc:spChg>
        <pc:spChg chg="add del mod">
          <ac:chgData name="Datta, Arpan" userId="91dc6fc2-e47c-441d-88b6-7b3651f88482" providerId="ADAL" clId="{5F936040-716E-0240-8C68-563454FE5194}" dt="2021-12-17T01:48:34.204" v="3029"/>
          <ac:spMkLst>
            <pc:docMk/>
            <pc:sldMk cId="1472969214" sldId="392"/>
            <ac:spMk id="61" creationId="{9732FFE4-0CF1-9044-82C2-04C6A1D11333}"/>
          </ac:spMkLst>
        </pc:spChg>
        <pc:spChg chg="add del mod">
          <ac:chgData name="Datta, Arpan" userId="91dc6fc2-e47c-441d-88b6-7b3651f88482" providerId="ADAL" clId="{5F936040-716E-0240-8C68-563454FE5194}" dt="2021-12-17T03:45:31.295" v="5256" actId="478"/>
          <ac:spMkLst>
            <pc:docMk/>
            <pc:sldMk cId="1472969214" sldId="392"/>
            <ac:spMk id="62" creationId="{EDEBF9CB-04BC-E948-90B5-37B135F6B411}"/>
          </ac:spMkLst>
        </pc:spChg>
        <pc:spChg chg="add del mod">
          <ac:chgData name="Datta, Arpan" userId="91dc6fc2-e47c-441d-88b6-7b3651f88482" providerId="ADAL" clId="{5F936040-716E-0240-8C68-563454FE5194}" dt="2021-12-17T03:45:34.071" v="5257" actId="478"/>
          <ac:spMkLst>
            <pc:docMk/>
            <pc:sldMk cId="1472969214" sldId="392"/>
            <ac:spMk id="63" creationId="{B9ABD2BD-C235-3845-AF72-5933AD39B8FE}"/>
          </ac:spMkLst>
        </pc:spChg>
        <pc:spChg chg="mod">
          <ac:chgData name="Datta, Arpan" userId="91dc6fc2-e47c-441d-88b6-7b3651f88482" providerId="ADAL" clId="{5F936040-716E-0240-8C68-563454FE5194}" dt="2021-12-17T01:48:33.869" v="3028" actId="20577"/>
          <ac:spMkLst>
            <pc:docMk/>
            <pc:sldMk cId="1472969214" sldId="392"/>
            <ac:spMk id="96" creationId="{00000000-0000-0000-0000-000000000000}"/>
          </ac:spMkLst>
        </pc:spChg>
        <pc:spChg chg="add del">
          <ac:chgData name="Datta, Arpan" userId="91dc6fc2-e47c-441d-88b6-7b3651f88482" providerId="ADAL" clId="{5F936040-716E-0240-8C68-563454FE5194}" dt="2021-12-17T00:54:35.512" v="1872"/>
          <ac:spMkLst>
            <pc:docMk/>
            <pc:sldMk cId="1472969214" sldId="392"/>
            <ac:spMk id="128" creationId="{6288FC2F-B192-42B2-90BE-517E1039BE0B}"/>
          </ac:spMkLst>
        </pc:spChg>
        <pc:spChg chg="add del">
          <ac:chgData name="Datta, Arpan" userId="91dc6fc2-e47c-441d-88b6-7b3651f88482" providerId="ADAL" clId="{5F936040-716E-0240-8C68-563454FE5194}" dt="2021-12-17T00:54:35.512" v="1872"/>
          <ac:spMkLst>
            <pc:docMk/>
            <pc:sldMk cId="1472969214" sldId="392"/>
            <ac:spMk id="140" creationId="{F9ED434F-8767-46CC-B26B-5AF62FF01E66}"/>
          </ac:spMkLst>
        </pc:spChg>
        <pc:grpChg chg="del">
          <ac:chgData name="Datta, Arpan" userId="91dc6fc2-e47c-441d-88b6-7b3651f88482" providerId="ADAL" clId="{5F936040-716E-0240-8C68-563454FE5194}" dt="2021-12-16T23:57:41.076" v="750" actId="478"/>
          <ac:grpSpMkLst>
            <pc:docMk/>
            <pc:sldMk cId="1472969214" sldId="392"/>
            <ac:grpSpMk id="38" creationId="{9616D607-44B6-CE48-B542-1C38F8863198}"/>
          </ac:grpSpMkLst>
        </pc:grpChg>
        <pc:grpChg chg="del">
          <ac:chgData name="Datta, Arpan" userId="91dc6fc2-e47c-441d-88b6-7b3651f88482" providerId="ADAL" clId="{5F936040-716E-0240-8C68-563454FE5194}" dt="2021-12-16T23:57:41.076" v="750" actId="478"/>
          <ac:grpSpMkLst>
            <pc:docMk/>
            <pc:sldMk cId="1472969214" sldId="392"/>
            <ac:grpSpMk id="44" creationId="{1F8EA403-0627-1A49-82A9-E0BF4107836B}"/>
          </ac:grpSpMkLst>
        </pc:grpChg>
        <pc:grpChg chg="del">
          <ac:chgData name="Datta, Arpan" userId="91dc6fc2-e47c-441d-88b6-7b3651f88482" providerId="ADAL" clId="{5F936040-716E-0240-8C68-563454FE5194}" dt="2021-12-16T23:57:41.076" v="750" actId="478"/>
          <ac:grpSpMkLst>
            <pc:docMk/>
            <pc:sldMk cId="1472969214" sldId="392"/>
            <ac:grpSpMk id="50" creationId="{9F97FAAE-9296-6848-8CEE-1931271743CD}"/>
          </ac:grpSpMkLst>
        </pc:grpChg>
        <pc:grpChg chg="add del">
          <ac:chgData name="Datta, Arpan" userId="91dc6fc2-e47c-441d-88b6-7b3651f88482" providerId="ADAL" clId="{5F936040-716E-0240-8C68-563454FE5194}" dt="2021-12-17T00:54:35.512" v="1872"/>
          <ac:grpSpMkLst>
            <pc:docMk/>
            <pc:sldMk cId="1472969214" sldId="392"/>
            <ac:grpSpMk id="127" creationId="{E5D4A15D-C852-47D7-A7E3-7F8FEE9FCA9D}"/>
          </ac:grpSpMkLst>
        </pc:grpChg>
        <pc:grpChg chg="add del">
          <ac:chgData name="Datta, Arpan" userId="91dc6fc2-e47c-441d-88b6-7b3651f88482" providerId="ADAL" clId="{5F936040-716E-0240-8C68-563454FE5194}" dt="2021-12-17T00:54:35.512" v="1872"/>
          <ac:grpSpMkLst>
            <pc:docMk/>
            <pc:sldMk cId="1472969214" sldId="392"/>
            <ac:grpSpMk id="129" creationId="{2F448CB3-7B4F-45D7-B7C0-DF553DF61453}"/>
          </ac:grpSpMkLst>
        </pc:grpChg>
        <pc:picChg chg="mod">
          <ac:chgData name="Datta, Arpan" userId="91dc6fc2-e47c-441d-88b6-7b3651f88482" providerId="ADAL" clId="{5F936040-716E-0240-8C68-563454FE5194}" dt="2021-12-17T01:48:17.397" v="3024" actId="1076"/>
          <ac:picMkLst>
            <pc:docMk/>
            <pc:sldMk cId="1472969214" sldId="392"/>
            <ac:picMk id="2" creationId="{948BC44C-684D-1940-B78D-61B93B092701}"/>
          </ac:picMkLst>
        </pc:picChg>
        <pc:picChg chg="add del mod">
          <ac:chgData name="Datta, Arpan" userId="91dc6fc2-e47c-441d-88b6-7b3651f88482" providerId="ADAL" clId="{5F936040-716E-0240-8C68-563454FE5194}" dt="2021-12-17T01:48:21.685" v="3025" actId="478"/>
          <ac:picMkLst>
            <pc:docMk/>
            <pc:sldMk cId="1472969214" sldId="392"/>
            <ac:picMk id="37" creationId="{4DD23DEE-6988-1D4A-A243-F36BFAA9EE71}"/>
          </ac:picMkLst>
        </pc:picChg>
        <pc:picChg chg="add del mod">
          <ac:chgData name="Datta, Arpan" userId="91dc6fc2-e47c-441d-88b6-7b3651f88482" providerId="ADAL" clId="{5F936040-716E-0240-8C68-563454FE5194}" dt="2021-12-17T01:48:21.685" v="3025" actId="478"/>
          <ac:picMkLst>
            <pc:docMk/>
            <pc:sldMk cId="1472969214" sldId="392"/>
            <ac:picMk id="57" creationId="{3E54F1EA-6FE4-DC4F-93F8-6E1DC034F359}"/>
          </ac:picMkLst>
        </pc:picChg>
        <pc:picChg chg="add del mod">
          <ac:chgData name="Datta, Arpan" userId="91dc6fc2-e47c-441d-88b6-7b3651f88482" providerId="ADAL" clId="{5F936040-716E-0240-8C68-563454FE5194}" dt="2021-12-17T01:48:21.685" v="3025" actId="478"/>
          <ac:picMkLst>
            <pc:docMk/>
            <pc:sldMk cId="1472969214" sldId="392"/>
            <ac:picMk id="58" creationId="{C3ABB5AA-729B-7E4B-B911-087AE5493549}"/>
          </ac:picMkLst>
        </pc:picChg>
        <pc:picChg chg="add del mod">
          <ac:chgData name="Datta, Arpan" userId="91dc6fc2-e47c-441d-88b6-7b3651f88482" providerId="ADAL" clId="{5F936040-716E-0240-8C68-563454FE5194}" dt="2021-12-17T01:48:21.685" v="3025" actId="478"/>
          <ac:picMkLst>
            <pc:docMk/>
            <pc:sldMk cId="1472969214" sldId="392"/>
            <ac:picMk id="59" creationId="{A7B8D55D-0E58-5D4C-9509-5D53F7E4EA43}"/>
          </ac:picMkLst>
        </pc:picChg>
        <pc:picChg chg="add mod">
          <ac:chgData name="Datta, Arpan" userId="91dc6fc2-e47c-441d-88b6-7b3651f88482" providerId="ADAL" clId="{5F936040-716E-0240-8C68-563454FE5194}" dt="2021-12-17T01:49:23.176" v="3047"/>
          <ac:picMkLst>
            <pc:docMk/>
            <pc:sldMk cId="1472969214" sldId="392"/>
            <ac:picMk id="64" creationId="{A810E3ED-AFD4-BE44-A657-FB8AF9A4EBCF}"/>
          </ac:picMkLst>
        </pc:picChg>
        <pc:picChg chg="add mod">
          <ac:chgData name="Datta, Arpan" userId="91dc6fc2-e47c-441d-88b6-7b3651f88482" providerId="ADAL" clId="{5F936040-716E-0240-8C68-563454FE5194}" dt="2021-12-17T01:49:23.176" v="3047"/>
          <ac:picMkLst>
            <pc:docMk/>
            <pc:sldMk cId="1472969214" sldId="392"/>
            <ac:picMk id="65" creationId="{B9FDF493-A44F-2C41-ADFC-DAAF4FF765A8}"/>
          </ac:picMkLst>
        </pc:picChg>
        <pc:picChg chg="add mod">
          <ac:chgData name="Datta, Arpan" userId="91dc6fc2-e47c-441d-88b6-7b3651f88482" providerId="ADAL" clId="{5F936040-716E-0240-8C68-563454FE5194}" dt="2021-12-17T01:49:23.176" v="3047"/>
          <ac:picMkLst>
            <pc:docMk/>
            <pc:sldMk cId="1472969214" sldId="392"/>
            <ac:picMk id="66" creationId="{DC5695D1-4C9E-0847-8005-D537A71A2C48}"/>
          </ac:picMkLst>
        </pc:picChg>
        <pc:picChg chg="add mod">
          <ac:chgData name="Datta, Arpan" userId="91dc6fc2-e47c-441d-88b6-7b3651f88482" providerId="ADAL" clId="{5F936040-716E-0240-8C68-563454FE5194}" dt="2021-12-17T01:49:23.176" v="3047"/>
          <ac:picMkLst>
            <pc:docMk/>
            <pc:sldMk cId="1472969214" sldId="392"/>
            <ac:picMk id="67" creationId="{90C8B60A-4123-0A46-B10E-0A34A45CBBBA}"/>
          </ac:picMkLst>
        </pc:picChg>
      </pc:sldChg>
      <pc:sldChg chg="addSp delSp modSp add mod ord setBg delDesignElem">
        <pc:chgData name="Datta, Arpan" userId="91dc6fc2-e47c-441d-88b6-7b3651f88482" providerId="ADAL" clId="{5F936040-716E-0240-8C68-563454FE5194}" dt="2021-12-17T03:58:00.850" v="5404" actId="2711"/>
        <pc:sldMkLst>
          <pc:docMk/>
          <pc:sldMk cId="1671841676" sldId="393"/>
        </pc:sldMkLst>
        <pc:spChg chg="add mod">
          <ac:chgData name="Datta, Arpan" userId="91dc6fc2-e47c-441d-88b6-7b3651f88482" providerId="ADAL" clId="{5F936040-716E-0240-8C68-563454FE5194}" dt="2021-12-17T01:48:48.455" v="3032"/>
          <ac:spMkLst>
            <pc:docMk/>
            <pc:sldMk cId="1671841676" sldId="393"/>
            <ac:spMk id="60" creationId="{D3DBD019-E06E-E841-BBF6-44F2EA9E9865}"/>
          </ac:spMkLst>
        </pc:spChg>
        <pc:spChg chg="add mod">
          <ac:chgData name="Datta, Arpan" userId="91dc6fc2-e47c-441d-88b6-7b3651f88482" providerId="ADAL" clId="{5F936040-716E-0240-8C68-563454FE5194}" dt="2021-12-17T03:58:00.850" v="5404" actId="2711"/>
          <ac:spMkLst>
            <pc:docMk/>
            <pc:sldMk cId="1671841676" sldId="393"/>
            <ac:spMk id="61" creationId="{7AE93FCB-1A85-194F-9A4F-78DDCDAC61F9}"/>
          </ac:spMkLst>
        </pc:spChg>
        <pc:spChg chg="add del mod">
          <ac:chgData name="Datta, Arpan" userId="91dc6fc2-e47c-441d-88b6-7b3651f88482" providerId="ADAL" clId="{5F936040-716E-0240-8C68-563454FE5194}" dt="2021-12-17T01:49:51.940" v="3054"/>
          <ac:spMkLst>
            <pc:docMk/>
            <pc:sldMk cId="1671841676" sldId="393"/>
            <ac:spMk id="66" creationId="{CFDCCCA7-97C8-BA43-B954-8E66C9AA26B5}"/>
          </ac:spMkLst>
        </pc:spChg>
        <pc:spChg chg="del mod">
          <ac:chgData name="Datta, Arpan" userId="91dc6fc2-e47c-441d-88b6-7b3651f88482" providerId="ADAL" clId="{5F936040-716E-0240-8C68-563454FE5194}" dt="2021-12-17T01:49:02.650" v="3040" actId="478"/>
          <ac:spMkLst>
            <pc:docMk/>
            <pc:sldMk cId="1671841676" sldId="393"/>
            <ac:spMk id="96" creationId="{00000000-0000-0000-0000-000000000000}"/>
          </ac:spMkLst>
        </pc:spChg>
        <pc:spChg chg="add del">
          <ac:chgData name="Datta, Arpan" userId="91dc6fc2-e47c-441d-88b6-7b3651f88482" providerId="ADAL" clId="{5F936040-716E-0240-8C68-563454FE5194}" dt="2021-12-17T00:54:35.512" v="1872"/>
          <ac:spMkLst>
            <pc:docMk/>
            <pc:sldMk cId="1671841676" sldId="393"/>
            <ac:spMk id="128" creationId="{6288FC2F-B192-42B2-90BE-517E1039BE0B}"/>
          </ac:spMkLst>
        </pc:spChg>
        <pc:spChg chg="add del">
          <ac:chgData name="Datta, Arpan" userId="91dc6fc2-e47c-441d-88b6-7b3651f88482" providerId="ADAL" clId="{5F936040-716E-0240-8C68-563454FE5194}" dt="2021-12-17T00:54:35.512" v="1872"/>
          <ac:spMkLst>
            <pc:docMk/>
            <pc:sldMk cId="1671841676" sldId="393"/>
            <ac:spMk id="140" creationId="{F9ED434F-8767-46CC-B26B-5AF62FF01E66}"/>
          </ac:spMkLst>
        </pc:spChg>
        <pc:grpChg chg="del">
          <ac:chgData name="Datta, Arpan" userId="91dc6fc2-e47c-441d-88b6-7b3651f88482" providerId="ADAL" clId="{5F936040-716E-0240-8C68-563454FE5194}" dt="2021-12-16T23:57:46.395" v="752" actId="478"/>
          <ac:grpSpMkLst>
            <pc:docMk/>
            <pc:sldMk cId="1671841676" sldId="393"/>
            <ac:grpSpMk id="38" creationId="{9616D607-44B6-CE48-B542-1C38F8863198}"/>
          </ac:grpSpMkLst>
        </pc:grpChg>
        <pc:grpChg chg="del">
          <ac:chgData name="Datta, Arpan" userId="91dc6fc2-e47c-441d-88b6-7b3651f88482" providerId="ADAL" clId="{5F936040-716E-0240-8C68-563454FE5194}" dt="2021-12-16T23:57:46.395" v="752" actId="478"/>
          <ac:grpSpMkLst>
            <pc:docMk/>
            <pc:sldMk cId="1671841676" sldId="393"/>
            <ac:grpSpMk id="44" creationId="{1F8EA403-0627-1A49-82A9-E0BF4107836B}"/>
          </ac:grpSpMkLst>
        </pc:grpChg>
        <pc:grpChg chg="del">
          <ac:chgData name="Datta, Arpan" userId="91dc6fc2-e47c-441d-88b6-7b3651f88482" providerId="ADAL" clId="{5F936040-716E-0240-8C68-563454FE5194}" dt="2021-12-16T23:57:46.395" v="752" actId="478"/>
          <ac:grpSpMkLst>
            <pc:docMk/>
            <pc:sldMk cId="1671841676" sldId="393"/>
            <ac:grpSpMk id="50" creationId="{9F97FAAE-9296-6848-8CEE-1931271743CD}"/>
          </ac:grpSpMkLst>
        </pc:grpChg>
        <pc:grpChg chg="add del">
          <ac:chgData name="Datta, Arpan" userId="91dc6fc2-e47c-441d-88b6-7b3651f88482" providerId="ADAL" clId="{5F936040-716E-0240-8C68-563454FE5194}" dt="2021-12-17T00:54:35.512" v="1872"/>
          <ac:grpSpMkLst>
            <pc:docMk/>
            <pc:sldMk cId="1671841676" sldId="393"/>
            <ac:grpSpMk id="127" creationId="{E5D4A15D-C852-47D7-A7E3-7F8FEE9FCA9D}"/>
          </ac:grpSpMkLst>
        </pc:grpChg>
        <pc:grpChg chg="add del">
          <ac:chgData name="Datta, Arpan" userId="91dc6fc2-e47c-441d-88b6-7b3651f88482" providerId="ADAL" clId="{5F936040-716E-0240-8C68-563454FE5194}" dt="2021-12-17T00:54:35.512" v="1872"/>
          <ac:grpSpMkLst>
            <pc:docMk/>
            <pc:sldMk cId="1671841676" sldId="393"/>
            <ac:grpSpMk id="129" creationId="{2F448CB3-7B4F-45D7-B7C0-DF553DF61453}"/>
          </ac:grpSpMkLst>
        </pc:grpChg>
        <pc:picChg chg="mod">
          <ac:chgData name="Datta, Arpan" userId="91dc6fc2-e47c-441d-88b6-7b3651f88482" providerId="ADAL" clId="{5F936040-716E-0240-8C68-563454FE5194}" dt="2021-12-17T03:45:47.726" v="5265" actId="14100"/>
          <ac:picMkLst>
            <pc:docMk/>
            <pc:sldMk cId="1671841676" sldId="393"/>
            <ac:picMk id="2" creationId="{A4F45C97-8C1F-124E-8F22-D2162BFFBEEF}"/>
          </ac:picMkLst>
        </pc:picChg>
        <pc:picChg chg="add del mod">
          <ac:chgData name="Datta, Arpan" userId="91dc6fc2-e47c-441d-88b6-7b3651f88482" providerId="ADAL" clId="{5F936040-716E-0240-8C68-563454FE5194}" dt="2021-12-17T01:48:58.057" v="3038" actId="478"/>
          <ac:picMkLst>
            <pc:docMk/>
            <pc:sldMk cId="1671841676" sldId="393"/>
            <ac:picMk id="37" creationId="{4CBB957B-024F-DA48-842C-647CD8DD9874}"/>
          </ac:picMkLst>
        </pc:picChg>
        <pc:picChg chg="add del mod">
          <ac:chgData name="Datta, Arpan" userId="91dc6fc2-e47c-441d-88b6-7b3651f88482" providerId="ADAL" clId="{5F936040-716E-0240-8C68-563454FE5194}" dt="2021-12-17T01:48:58.057" v="3038" actId="478"/>
          <ac:picMkLst>
            <pc:docMk/>
            <pc:sldMk cId="1671841676" sldId="393"/>
            <ac:picMk id="57" creationId="{C66B4B20-F341-9248-92D9-855E22B5AE41}"/>
          </ac:picMkLst>
        </pc:picChg>
        <pc:picChg chg="add del mod">
          <ac:chgData name="Datta, Arpan" userId="91dc6fc2-e47c-441d-88b6-7b3651f88482" providerId="ADAL" clId="{5F936040-716E-0240-8C68-563454FE5194}" dt="2021-12-17T01:48:58.057" v="3038" actId="478"/>
          <ac:picMkLst>
            <pc:docMk/>
            <pc:sldMk cId="1671841676" sldId="393"/>
            <ac:picMk id="58" creationId="{9E151293-E603-5843-9ACC-7734096D1E1C}"/>
          </ac:picMkLst>
        </pc:picChg>
        <pc:picChg chg="add del mod">
          <ac:chgData name="Datta, Arpan" userId="91dc6fc2-e47c-441d-88b6-7b3651f88482" providerId="ADAL" clId="{5F936040-716E-0240-8C68-563454FE5194}" dt="2021-12-17T01:48:58.057" v="3038" actId="478"/>
          <ac:picMkLst>
            <pc:docMk/>
            <pc:sldMk cId="1671841676" sldId="393"/>
            <ac:picMk id="59" creationId="{E91F72CA-7B97-1F44-984B-D5379E0F20F1}"/>
          </ac:picMkLst>
        </pc:picChg>
        <pc:picChg chg="add mod">
          <ac:chgData name="Datta, Arpan" userId="91dc6fc2-e47c-441d-88b6-7b3651f88482" providerId="ADAL" clId="{5F936040-716E-0240-8C68-563454FE5194}" dt="2021-12-17T01:49:26.614" v="3048"/>
          <ac:picMkLst>
            <pc:docMk/>
            <pc:sldMk cId="1671841676" sldId="393"/>
            <ac:picMk id="62" creationId="{120D62EC-238B-AF43-BD0E-49CF7EFD8A8B}"/>
          </ac:picMkLst>
        </pc:picChg>
        <pc:picChg chg="add mod">
          <ac:chgData name="Datta, Arpan" userId="91dc6fc2-e47c-441d-88b6-7b3651f88482" providerId="ADAL" clId="{5F936040-716E-0240-8C68-563454FE5194}" dt="2021-12-17T01:49:26.614" v="3048"/>
          <ac:picMkLst>
            <pc:docMk/>
            <pc:sldMk cId="1671841676" sldId="393"/>
            <ac:picMk id="63" creationId="{BBB1DBDA-CFF1-B04A-87A0-5914CFECADEE}"/>
          </ac:picMkLst>
        </pc:picChg>
        <pc:picChg chg="add mod">
          <ac:chgData name="Datta, Arpan" userId="91dc6fc2-e47c-441d-88b6-7b3651f88482" providerId="ADAL" clId="{5F936040-716E-0240-8C68-563454FE5194}" dt="2021-12-17T01:49:26.614" v="3048"/>
          <ac:picMkLst>
            <pc:docMk/>
            <pc:sldMk cId="1671841676" sldId="393"/>
            <ac:picMk id="64" creationId="{E36697DF-A2A7-AA43-87EA-E504D1632978}"/>
          </ac:picMkLst>
        </pc:picChg>
        <pc:picChg chg="add mod">
          <ac:chgData name="Datta, Arpan" userId="91dc6fc2-e47c-441d-88b6-7b3651f88482" providerId="ADAL" clId="{5F936040-716E-0240-8C68-563454FE5194}" dt="2021-12-17T01:49:26.614" v="3048"/>
          <ac:picMkLst>
            <pc:docMk/>
            <pc:sldMk cId="1671841676" sldId="393"/>
            <ac:picMk id="65" creationId="{1BE09281-9346-294F-9FB4-E0F9A806036C}"/>
          </ac:picMkLst>
        </pc:picChg>
      </pc:sldChg>
      <pc:sldChg chg="addSp delSp modSp add mod ord setBg delDesignElem">
        <pc:chgData name="Datta, Arpan" userId="91dc6fc2-e47c-441d-88b6-7b3651f88482" providerId="ADAL" clId="{5F936040-716E-0240-8C68-563454FE5194}" dt="2021-12-17T03:58:06.006" v="5405" actId="2711"/>
        <pc:sldMkLst>
          <pc:docMk/>
          <pc:sldMk cId="477567484" sldId="394"/>
        </pc:sldMkLst>
        <pc:spChg chg="add mod">
          <ac:chgData name="Datta, Arpan" userId="91dc6fc2-e47c-441d-88b6-7b3651f88482" providerId="ADAL" clId="{5F936040-716E-0240-8C68-563454FE5194}" dt="2021-12-17T03:46:01.156" v="5267"/>
          <ac:spMkLst>
            <pc:docMk/>
            <pc:sldMk cId="477567484" sldId="394"/>
            <ac:spMk id="9" creationId="{BE4638C8-A4EF-2C45-B339-90D7BA42CA60}"/>
          </ac:spMkLst>
        </pc:spChg>
        <pc:spChg chg="add mod">
          <ac:chgData name="Datta, Arpan" userId="91dc6fc2-e47c-441d-88b6-7b3651f88482" providerId="ADAL" clId="{5F936040-716E-0240-8C68-563454FE5194}" dt="2021-12-17T03:58:06.006" v="5405" actId="2711"/>
          <ac:spMkLst>
            <pc:docMk/>
            <pc:sldMk cId="477567484" sldId="394"/>
            <ac:spMk id="10" creationId="{F246E635-6908-954A-BC8C-A87562331D48}"/>
          </ac:spMkLst>
        </pc:spChg>
        <pc:spChg chg="add del mod">
          <ac:chgData name="Datta, Arpan" userId="91dc6fc2-e47c-441d-88b6-7b3651f88482" providerId="ADAL" clId="{5F936040-716E-0240-8C68-563454FE5194}" dt="2021-12-17T03:45:55.944" v="5266" actId="478"/>
          <ac:spMkLst>
            <pc:docMk/>
            <pc:sldMk cId="477567484" sldId="394"/>
            <ac:spMk id="64" creationId="{5304EC28-F53B-1F44-B07D-826418526F32}"/>
          </ac:spMkLst>
        </pc:spChg>
        <pc:spChg chg="add del mod">
          <ac:chgData name="Datta, Arpan" userId="91dc6fc2-e47c-441d-88b6-7b3651f88482" providerId="ADAL" clId="{5F936040-716E-0240-8C68-563454FE5194}" dt="2021-12-17T03:45:55.944" v="5266" actId="478"/>
          <ac:spMkLst>
            <pc:docMk/>
            <pc:sldMk cId="477567484" sldId="394"/>
            <ac:spMk id="65" creationId="{988651FF-DA1D-F94A-B13A-26FAFD42EC1C}"/>
          </ac:spMkLst>
        </pc:spChg>
        <pc:spChg chg="del mod">
          <ac:chgData name="Datta, Arpan" userId="91dc6fc2-e47c-441d-88b6-7b3651f88482" providerId="ADAL" clId="{5F936040-716E-0240-8C68-563454FE5194}" dt="2021-12-17T01:50:03.383" v="3056" actId="478"/>
          <ac:spMkLst>
            <pc:docMk/>
            <pc:sldMk cId="477567484" sldId="394"/>
            <ac:spMk id="96" creationId="{00000000-0000-0000-0000-000000000000}"/>
          </ac:spMkLst>
        </pc:spChg>
        <pc:spChg chg="add del">
          <ac:chgData name="Datta, Arpan" userId="91dc6fc2-e47c-441d-88b6-7b3651f88482" providerId="ADAL" clId="{5F936040-716E-0240-8C68-563454FE5194}" dt="2021-12-17T00:54:35.512" v="1872"/>
          <ac:spMkLst>
            <pc:docMk/>
            <pc:sldMk cId="477567484" sldId="394"/>
            <ac:spMk id="128" creationId="{6288FC2F-B192-42B2-90BE-517E1039BE0B}"/>
          </ac:spMkLst>
        </pc:spChg>
        <pc:spChg chg="add del">
          <ac:chgData name="Datta, Arpan" userId="91dc6fc2-e47c-441d-88b6-7b3651f88482" providerId="ADAL" clId="{5F936040-716E-0240-8C68-563454FE5194}" dt="2021-12-17T00:54:35.512" v="1872"/>
          <ac:spMkLst>
            <pc:docMk/>
            <pc:sldMk cId="477567484" sldId="394"/>
            <ac:spMk id="140" creationId="{F9ED434F-8767-46CC-B26B-5AF62FF01E66}"/>
          </ac:spMkLst>
        </pc:spChg>
        <pc:grpChg chg="del">
          <ac:chgData name="Datta, Arpan" userId="91dc6fc2-e47c-441d-88b6-7b3651f88482" providerId="ADAL" clId="{5F936040-716E-0240-8C68-563454FE5194}" dt="2021-12-16T23:57:53.518" v="754" actId="478"/>
          <ac:grpSpMkLst>
            <pc:docMk/>
            <pc:sldMk cId="477567484" sldId="394"/>
            <ac:grpSpMk id="38" creationId="{9616D607-44B6-CE48-B542-1C38F8863198}"/>
          </ac:grpSpMkLst>
        </pc:grpChg>
        <pc:grpChg chg="del">
          <ac:chgData name="Datta, Arpan" userId="91dc6fc2-e47c-441d-88b6-7b3651f88482" providerId="ADAL" clId="{5F936040-716E-0240-8C68-563454FE5194}" dt="2021-12-16T23:57:53.518" v="754" actId="478"/>
          <ac:grpSpMkLst>
            <pc:docMk/>
            <pc:sldMk cId="477567484" sldId="394"/>
            <ac:grpSpMk id="44" creationId="{1F8EA403-0627-1A49-82A9-E0BF4107836B}"/>
          </ac:grpSpMkLst>
        </pc:grpChg>
        <pc:grpChg chg="del">
          <ac:chgData name="Datta, Arpan" userId="91dc6fc2-e47c-441d-88b6-7b3651f88482" providerId="ADAL" clId="{5F936040-716E-0240-8C68-563454FE5194}" dt="2021-12-16T23:57:53.518" v="754" actId="478"/>
          <ac:grpSpMkLst>
            <pc:docMk/>
            <pc:sldMk cId="477567484" sldId="394"/>
            <ac:grpSpMk id="50" creationId="{9F97FAAE-9296-6848-8CEE-1931271743CD}"/>
          </ac:grpSpMkLst>
        </pc:grpChg>
        <pc:grpChg chg="add del">
          <ac:chgData name="Datta, Arpan" userId="91dc6fc2-e47c-441d-88b6-7b3651f88482" providerId="ADAL" clId="{5F936040-716E-0240-8C68-563454FE5194}" dt="2021-12-17T00:54:35.512" v="1872"/>
          <ac:grpSpMkLst>
            <pc:docMk/>
            <pc:sldMk cId="477567484" sldId="394"/>
            <ac:grpSpMk id="127" creationId="{E5D4A15D-C852-47D7-A7E3-7F8FEE9FCA9D}"/>
          </ac:grpSpMkLst>
        </pc:grpChg>
        <pc:grpChg chg="add del">
          <ac:chgData name="Datta, Arpan" userId="91dc6fc2-e47c-441d-88b6-7b3651f88482" providerId="ADAL" clId="{5F936040-716E-0240-8C68-563454FE5194}" dt="2021-12-17T00:54:35.512" v="1872"/>
          <ac:grpSpMkLst>
            <pc:docMk/>
            <pc:sldMk cId="477567484" sldId="394"/>
            <ac:grpSpMk id="129" creationId="{2F448CB3-7B4F-45D7-B7C0-DF553DF61453}"/>
          </ac:grpSpMkLst>
        </pc:grpChg>
        <pc:picChg chg="add del mod">
          <ac:chgData name="Datta, Arpan" userId="91dc6fc2-e47c-441d-88b6-7b3651f88482" providerId="ADAL" clId="{5F936040-716E-0240-8C68-563454FE5194}" dt="2021-12-17T01:49:38.176" v="3050" actId="478"/>
          <ac:picMkLst>
            <pc:docMk/>
            <pc:sldMk cId="477567484" sldId="394"/>
            <ac:picMk id="37" creationId="{4057E395-1901-9A4B-966A-13811FC4C6DD}"/>
          </ac:picMkLst>
        </pc:picChg>
        <pc:picChg chg="add del mod">
          <ac:chgData name="Datta, Arpan" userId="91dc6fc2-e47c-441d-88b6-7b3651f88482" providerId="ADAL" clId="{5F936040-716E-0240-8C68-563454FE5194}" dt="2021-12-17T01:49:38.176" v="3050" actId="478"/>
          <ac:picMkLst>
            <pc:docMk/>
            <pc:sldMk cId="477567484" sldId="394"/>
            <ac:picMk id="57" creationId="{036E485D-A91F-2446-802C-25F615A13F9E}"/>
          </ac:picMkLst>
        </pc:picChg>
        <pc:picChg chg="add del mod">
          <ac:chgData name="Datta, Arpan" userId="91dc6fc2-e47c-441d-88b6-7b3651f88482" providerId="ADAL" clId="{5F936040-716E-0240-8C68-563454FE5194}" dt="2021-12-17T01:49:38.176" v="3050" actId="478"/>
          <ac:picMkLst>
            <pc:docMk/>
            <pc:sldMk cId="477567484" sldId="394"/>
            <ac:picMk id="58" creationId="{F3770D4E-2D9D-CF4C-B23F-D8E697DABF04}"/>
          </ac:picMkLst>
        </pc:picChg>
        <pc:picChg chg="add del mod">
          <ac:chgData name="Datta, Arpan" userId="91dc6fc2-e47c-441d-88b6-7b3651f88482" providerId="ADAL" clId="{5F936040-716E-0240-8C68-563454FE5194}" dt="2021-12-17T01:49:38.176" v="3050" actId="478"/>
          <ac:picMkLst>
            <pc:docMk/>
            <pc:sldMk cId="477567484" sldId="394"/>
            <ac:picMk id="59" creationId="{4DB524DA-AFA5-924B-8A6E-E33E1AACF87C}"/>
          </ac:picMkLst>
        </pc:picChg>
        <pc:picChg chg="add mod">
          <ac:chgData name="Datta, Arpan" userId="91dc6fc2-e47c-441d-88b6-7b3651f88482" providerId="ADAL" clId="{5F936040-716E-0240-8C68-563454FE5194}" dt="2021-12-17T01:49:38.788" v="3051"/>
          <ac:picMkLst>
            <pc:docMk/>
            <pc:sldMk cId="477567484" sldId="394"/>
            <ac:picMk id="60" creationId="{14F3F5CD-9688-7943-8A7A-C2C7A218AD0B}"/>
          </ac:picMkLst>
        </pc:picChg>
        <pc:picChg chg="add mod">
          <ac:chgData name="Datta, Arpan" userId="91dc6fc2-e47c-441d-88b6-7b3651f88482" providerId="ADAL" clId="{5F936040-716E-0240-8C68-563454FE5194}" dt="2021-12-17T01:49:38.788" v="3051"/>
          <ac:picMkLst>
            <pc:docMk/>
            <pc:sldMk cId="477567484" sldId="394"/>
            <ac:picMk id="61" creationId="{77D1F9AD-7A1F-5D43-8003-A737DA1D7714}"/>
          </ac:picMkLst>
        </pc:picChg>
        <pc:picChg chg="add mod">
          <ac:chgData name="Datta, Arpan" userId="91dc6fc2-e47c-441d-88b6-7b3651f88482" providerId="ADAL" clId="{5F936040-716E-0240-8C68-563454FE5194}" dt="2021-12-17T01:49:38.788" v="3051"/>
          <ac:picMkLst>
            <pc:docMk/>
            <pc:sldMk cId="477567484" sldId="394"/>
            <ac:picMk id="62" creationId="{E707D151-A808-574F-8521-7E8E06AFFA9A}"/>
          </ac:picMkLst>
        </pc:picChg>
        <pc:picChg chg="add mod">
          <ac:chgData name="Datta, Arpan" userId="91dc6fc2-e47c-441d-88b6-7b3651f88482" providerId="ADAL" clId="{5F936040-716E-0240-8C68-563454FE5194}" dt="2021-12-17T01:49:38.788" v="3051"/>
          <ac:picMkLst>
            <pc:docMk/>
            <pc:sldMk cId="477567484" sldId="394"/>
            <ac:picMk id="63" creationId="{EDA59E74-C198-EB4D-B107-0AADEE878CEA}"/>
          </ac:picMkLst>
        </pc:picChg>
      </pc:sldChg>
      <pc:sldChg chg="addSp delSp modSp add mod ord setBg delDesignElem">
        <pc:chgData name="Datta, Arpan" userId="91dc6fc2-e47c-441d-88b6-7b3651f88482" providerId="ADAL" clId="{5F936040-716E-0240-8C68-563454FE5194}" dt="2021-12-17T03:58:14.704" v="5408" actId="20577"/>
        <pc:sldMkLst>
          <pc:docMk/>
          <pc:sldMk cId="3820009732" sldId="395"/>
        </pc:sldMkLst>
        <pc:spChg chg="add mod">
          <ac:chgData name="Datta, Arpan" userId="91dc6fc2-e47c-441d-88b6-7b3651f88482" providerId="ADAL" clId="{5F936040-716E-0240-8C68-563454FE5194}" dt="2021-12-17T01:50:33.365" v="3059"/>
          <ac:spMkLst>
            <pc:docMk/>
            <pc:sldMk cId="3820009732" sldId="395"/>
            <ac:spMk id="60" creationId="{C781B51A-98CC-2D46-A4DF-DD75B22A9AD3}"/>
          </ac:spMkLst>
        </pc:spChg>
        <pc:spChg chg="add del mod">
          <ac:chgData name="Datta, Arpan" userId="91dc6fc2-e47c-441d-88b6-7b3651f88482" providerId="ADAL" clId="{5F936040-716E-0240-8C68-563454FE5194}" dt="2021-12-17T03:58:14.704" v="5408" actId="20577"/>
          <ac:spMkLst>
            <pc:docMk/>
            <pc:sldMk cId="3820009732" sldId="395"/>
            <ac:spMk id="61" creationId="{660F8BB6-57F2-5D46-A29C-D56ABEEDCF3A}"/>
          </ac:spMkLst>
        </pc:spChg>
        <pc:spChg chg="del mod">
          <ac:chgData name="Datta, Arpan" userId="91dc6fc2-e47c-441d-88b6-7b3651f88482" providerId="ADAL" clId="{5F936040-716E-0240-8C68-563454FE5194}" dt="2021-12-17T01:50:57.122" v="3068" actId="478"/>
          <ac:spMkLst>
            <pc:docMk/>
            <pc:sldMk cId="3820009732" sldId="395"/>
            <ac:spMk id="96" creationId="{00000000-0000-0000-0000-000000000000}"/>
          </ac:spMkLst>
        </pc:spChg>
        <pc:spChg chg="add del">
          <ac:chgData name="Datta, Arpan" userId="91dc6fc2-e47c-441d-88b6-7b3651f88482" providerId="ADAL" clId="{5F936040-716E-0240-8C68-563454FE5194}" dt="2021-12-17T00:54:35.512" v="1872"/>
          <ac:spMkLst>
            <pc:docMk/>
            <pc:sldMk cId="3820009732" sldId="395"/>
            <ac:spMk id="128" creationId="{6288FC2F-B192-42B2-90BE-517E1039BE0B}"/>
          </ac:spMkLst>
        </pc:spChg>
        <pc:spChg chg="add del">
          <ac:chgData name="Datta, Arpan" userId="91dc6fc2-e47c-441d-88b6-7b3651f88482" providerId="ADAL" clId="{5F936040-716E-0240-8C68-563454FE5194}" dt="2021-12-17T00:54:35.512" v="1872"/>
          <ac:spMkLst>
            <pc:docMk/>
            <pc:sldMk cId="3820009732" sldId="395"/>
            <ac:spMk id="140" creationId="{F9ED434F-8767-46CC-B26B-5AF62FF01E66}"/>
          </ac:spMkLst>
        </pc:spChg>
        <pc:grpChg chg="del">
          <ac:chgData name="Datta, Arpan" userId="91dc6fc2-e47c-441d-88b6-7b3651f88482" providerId="ADAL" clId="{5F936040-716E-0240-8C68-563454FE5194}" dt="2021-12-16T23:57:24.997" v="747" actId="478"/>
          <ac:grpSpMkLst>
            <pc:docMk/>
            <pc:sldMk cId="3820009732" sldId="395"/>
            <ac:grpSpMk id="38" creationId="{9616D607-44B6-CE48-B542-1C38F8863198}"/>
          </ac:grpSpMkLst>
        </pc:grpChg>
        <pc:grpChg chg="del">
          <ac:chgData name="Datta, Arpan" userId="91dc6fc2-e47c-441d-88b6-7b3651f88482" providerId="ADAL" clId="{5F936040-716E-0240-8C68-563454FE5194}" dt="2021-12-16T23:57:24.997" v="747" actId="478"/>
          <ac:grpSpMkLst>
            <pc:docMk/>
            <pc:sldMk cId="3820009732" sldId="395"/>
            <ac:grpSpMk id="44" creationId="{1F8EA403-0627-1A49-82A9-E0BF4107836B}"/>
          </ac:grpSpMkLst>
        </pc:grpChg>
        <pc:grpChg chg="del">
          <ac:chgData name="Datta, Arpan" userId="91dc6fc2-e47c-441d-88b6-7b3651f88482" providerId="ADAL" clId="{5F936040-716E-0240-8C68-563454FE5194}" dt="2021-12-16T23:57:24.997" v="747" actId="478"/>
          <ac:grpSpMkLst>
            <pc:docMk/>
            <pc:sldMk cId="3820009732" sldId="395"/>
            <ac:grpSpMk id="50" creationId="{9F97FAAE-9296-6848-8CEE-1931271743CD}"/>
          </ac:grpSpMkLst>
        </pc:grpChg>
        <pc:grpChg chg="add del">
          <ac:chgData name="Datta, Arpan" userId="91dc6fc2-e47c-441d-88b6-7b3651f88482" providerId="ADAL" clId="{5F936040-716E-0240-8C68-563454FE5194}" dt="2021-12-17T00:54:35.512" v="1872"/>
          <ac:grpSpMkLst>
            <pc:docMk/>
            <pc:sldMk cId="3820009732" sldId="395"/>
            <ac:grpSpMk id="127" creationId="{E5D4A15D-C852-47D7-A7E3-7F8FEE9FCA9D}"/>
          </ac:grpSpMkLst>
        </pc:grpChg>
        <pc:grpChg chg="add del">
          <ac:chgData name="Datta, Arpan" userId="91dc6fc2-e47c-441d-88b6-7b3651f88482" providerId="ADAL" clId="{5F936040-716E-0240-8C68-563454FE5194}" dt="2021-12-17T00:54:35.512" v="1872"/>
          <ac:grpSpMkLst>
            <pc:docMk/>
            <pc:sldMk cId="3820009732" sldId="395"/>
            <ac:grpSpMk id="129" creationId="{2F448CB3-7B4F-45D7-B7C0-DF553DF61453}"/>
          </ac:grpSpMkLst>
        </pc:grpChg>
        <pc:picChg chg="mod">
          <ac:chgData name="Datta, Arpan" userId="91dc6fc2-e47c-441d-88b6-7b3651f88482" providerId="ADAL" clId="{5F936040-716E-0240-8C68-563454FE5194}" dt="2021-12-17T01:51:03.495" v="3071" actId="1076"/>
          <ac:picMkLst>
            <pc:docMk/>
            <pc:sldMk cId="3820009732" sldId="395"/>
            <ac:picMk id="3" creationId="{713628C9-5432-6545-BBD5-B930B91854A6}"/>
          </ac:picMkLst>
        </pc:picChg>
        <pc:picChg chg="add del mod">
          <ac:chgData name="Datta, Arpan" userId="91dc6fc2-e47c-441d-88b6-7b3651f88482" providerId="ADAL" clId="{5F936040-716E-0240-8C68-563454FE5194}" dt="2021-12-17T01:50:25.573" v="3058" actId="478"/>
          <ac:picMkLst>
            <pc:docMk/>
            <pc:sldMk cId="3820009732" sldId="395"/>
            <ac:picMk id="37" creationId="{D4FC981F-F30B-6C4B-A32F-06A29EEA70E2}"/>
          </ac:picMkLst>
        </pc:picChg>
        <pc:picChg chg="add del mod">
          <ac:chgData name="Datta, Arpan" userId="91dc6fc2-e47c-441d-88b6-7b3651f88482" providerId="ADAL" clId="{5F936040-716E-0240-8C68-563454FE5194}" dt="2021-12-17T01:50:25.573" v="3058" actId="478"/>
          <ac:picMkLst>
            <pc:docMk/>
            <pc:sldMk cId="3820009732" sldId="395"/>
            <ac:picMk id="57" creationId="{1EC884F9-7B01-2C42-88D9-5CC076ED2DEF}"/>
          </ac:picMkLst>
        </pc:picChg>
        <pc:picChg chg="add del mod">
          <ac:chgData name="Datta, Arpan" userId="91dc6fc2-e47c-441d-88b6-7b3651f88482" providerId="ADAL" clId="{5F936040-716E-0240-8C68-563454FE5194}" dt="2021-12-17T01:50:25.573" v="3058" actId="478"/>
          <ac:picMkLst>
            <pc:docMk/>
            <pc:sldMk cId="3820009732" sldId="395"/>
            <ac:picMk id="58" creationId="{BE7B0462-24E1-694E-9C40-44B284A9FCD8}"/>
          </ac:picMkLst>
        </pc:picChg>
        <pc:picChg chg="add del mod">
          <ac:chgData name="Datta, Arpan" userId="91dc6fc2-e47c-441d-88b6-7b3651f88482" providerId="ADAL" clId="{5F936040-716E-0240-8C68-563454FE5194}" dt="2021-12-17T01:50:25.573" v="3058" actId="478"/>
          <ac:picMkLst>
            <pc:docMk/>
            <pc:sldMk cId="3820009732" sldId="395"/>
            <ac:picMk id="59" creationId="{74A1E404-D6D1-FE41-B069-93B2FB6FC2DF}"/>
          </ac:picMkLst>
        </pc:picChg>
        <pc:picChg chg="add mod">
          <ac:chgData name="Datta, Arpan" userId="91dc6fc2-e47c-441d-88b6-7b3651f88482" providerId="ADAL" clId="{5F936040-716E-0240-8C68-563454FE5194}" dt="2021-12-17T01:51:11.578" v="3072"/>
          <ac:picMkLst>
            <pc:docMk/>
            <pc:sldMk cId="3820009732" sldId="395"/>
            <ac:picMk id="62" creationId="{0F9ABB6E-73C8-B440-9D89-A7C5E1AD475D}"/>
          </ac:picMkLst>
        </pc:picChg>
        <pc:picChg chg="add mod">
          <ac:chgData name="Datta, Arpan" userId="91dc6fc2-e47c-441d-88b6-7b3651f88482" providerId="ADAL" clId="{5F936040-716E-0240-8C68-563454FE5194}" dt="2021-12-17T01:51:11.578" v="3072"/>
          <ac:picMkLst>
            <pc:docMk/>
            <pc:sldMk cId="3820009732" sldId="395"/>
            <ac:picMk id="63" creationId="{915C897D-1937-1048-BED4-35CC279E17A7}"/>
          </ac:picMkLst>
        </pc:picChg>
        <pc:picChg chg="add mod">
          <ac:chgData name="Datta, Arpan" userId="91dc6fc2-e47c-441d-88b6-7b3651f88482" providerId="ADAL" clId="{5F936040-716E-0240-8C68-563454FE5194}" dt="2021-12-17T01:51:11.578" v="3072"/>
          <ac:picMkLst>
            <pc:docMk/>
            <pc:sldMk cId="3820009732" sldId="395"/>
            <ac:picMk id="64" creationId="{670E743F-963A-4641-A3E0-7E5D0CB06BDF}"/>
          </ac:picMkLst>
        </pc:picChg>
        <pc:picChg chg="add mod">
          <ac:chgData name="Datta, Arpan" userId="91dc6fc2-e47c-441d-88b6-7b3651f88482" providerId="ADAL" clId="{5F936040-716E-0240-8C68-563454FE5194}" dt="2021-12-17T01:51:11.578" v="3072"/>
          <ac:picMkLst>
            <pc:docMk/>
            <pc:sldMk cId="3820009732" sldId="395"/>
            <ac:picMk id="65" creationId="{64828FE6-9982-1D4C-ADE6-8E4425C1932E}"/>
          </ac:picMkLst>
        </pc:picChg>
      </pc:sldChg>
      <pc:sldChg chg="addSp delSp modSp add mod replId setBg delDesignElem">
        <pc:chgData name="Datta, Arpan" userId="91dc6fc2-e47c-441d-88b6-7b3651f88482" providerId="ADAL" clId="{5F936040-716E-0240-8C68-563454FE5194}" dt="2021-12-17T03:58:19.406" v="5409" actId="2711"/>
        <pc:sldMkLst>
          <pc:docMk/>
          <pc:sldMk cId="2182988883" sldId="396"/>
        </pc:sldMkLst>
        <pc:spChg chg="add mod">
          <ac:chgData name="Datta, Arpan" userId="91dc6fc2-e47c-441d-88b6-7b3651f88482" providerId="ADAL" clId="{5F936040-716E-0240-8C68-563454FE5194}" dt="2021-12-17T01:51:52.854" v="3076"/>
          <ac:spMkLst>
            <pc:docMk/>
            <pc:sldMk cId="2182988883" sldId="396"/>
            <ac:spMk id="64" creationId="{F9170431-03FF-EA45-85F3-BC69797A55CD}"/>
          </ac:spMkLst>
        </pc:spChg>
        <pc:spChg chg="add mod">
          <ac:chgData name="Datta, Arpan" userId="91dc6fc2-e47c-441d-88b6-7b3651f88482" providerId="ADAL" clId="{5F936040-716E-0240-8C68-563454FE5194}" dt="2021-12-17T03:58:19.406" v="5409" actId="2711"/>
          <ac:spMkLst>
            <pc:docMk/>
            <pc:sldMk cId="2182988883" sldId="396"/>
            <ac:spMk id="65" creationId="{78FF3B4A-349B-8F4A-9A67-F4FCEF16FE72}"/>
          </ac:spMkLst>
        </pc:spChg>
        <pc:spChg chg="add del mod">
          <ac:chgData name="Datta, Arpan" userId="91dc6fc2-e47c-441d-88b6-7b3651f88482" providerId="ADAL" clId="{5F936040-716E-0240-8C68-563454FE5194}" dt="2021-12-17T01:54:15.294" v="3124"/>
          <ac:spMkLst>
            <pc:docMk/>
            <pc:sldMk cId="2182988883" sldId="396"/>
            <ac:spMk id="66" creationId="{B461C73B-59D4-FE49-9309-E651412E12E6}"/>
          </ac:spMkLst>
        </pc:spChg>
        <pc:spChg chg="del mod">
          <ac:chgData name="Datta, Arpan" userId="91dc6fc2-e47c-441d-88b6-7b3651f88482" providerId="ADAL" clId="{5F936040-716E-0240-8C68-563454FE5194}" dt="2021-12-17T01:52:52.588" v="3100" actId="478"/>
          <ac:spMkLst>
            <pc:docMk/>
            <pc:sldMk cId="2182988883" sldId="396"/>
            <ac:spMk id="96" creationId="{00000000-0000-0000-0000-000000000000}"/>
          </ac:spMkLst>
        </pc:spChg>
        <pc:spChg chg="add del">
          <ac:chgData name="Datta, Arpan" userId="91dc6fc2-e47c-441d-88b6-7b3651f88482" providerId="ADAL" clId="{5F936040-716E-0240-8C68-563454FE5194}" dt="2021-12-17T00:54:35.512" v="1872"/>
          <ac:spMkLst>
            <pc:docMk/>
            <pc:sldMk cId="2182988883" sldId="396"/>
            <ac:spMk id="128" creationId="{6288FC2F-B192-42B2-90BE-517E1039BE0B}"/>
          </ac:spMkLst>
        </pc:spChg>
        <pc:spChg chg="add del">
          <ac:chgData name="Datta, Arpan" userId="91dc6fc2-e47c-441d-88b6-7b3651f88482" providerId="ADAL" clId="{5F936040-716E-0240-8C68-563454FE5194}" dt="2021-12-17T00:54:35.512" v="1872"/>
          <ac:spMkLst>
            <pc:docMk/>
            <pc:sldMk cId="2182988883" sldId="396"/>
            <ac:spMk id="140" creationId="{F9ED434F-8767-46CC-B26B-5AF62FF01E66}"/>
          </ac:spMkLst>
        </pc:spChg>
        <pc:grpChg chg="del">
          <ac:chgData name="Datta, Arpan" userId="91dc6fc2-e47c-441d-88b6-7b3651f88482" providerId="ADAL" clId="{5F936040-716E-0240-8C68-563454FE5194}" dt="2021-12-16T23:57:19.452" v="746" actId="478"/>
          <ac:grpSpMkLst>
            <pc:docMk/>
            <pc:sldMk cId="2182988883" sldId="396"/>
            <ac:grpSpMk id="38" creationId="{9616D607-44B6-CE48-B542-1C38F8863198}"/>
          </ac:grpSpMkLst>
        </pc:grpChg>
        <pc:grpChg chg="del">
          <ac:chgData name="Datta, Arpan" userId="91dc6fc2-e47c-441d-88b6-7b3651f88482" providerId="ADAL" clId="{5F936040-716E-0240-8C68-563454FE5194}" dt="2021-12-16T23:57:19.452" v="746" actId="478"/>
          <ac:grpSpMkLst>
            <pc:docMk/>
            <pc:sldMk cId="2182988883" sldId="396"/>
            <ac:grpSpMk id="44" creationId="{1F8EA403-0627-1A49-82A9-E0BF4107836B}"/>
          </ac:grpSpMkLst>
        </pc:grpChg>
        <pc:grpChg chg="del">
          <ac:chgData name="Datta, Arpan" userId="91dc6fc2-e47c-441d-88b6-7b3651f88482" providerId="ADAL" clId="{5F936040-716E-0240-8C68-563454FE5194}" dt="2021-12-16T23:57:19.452" v="746" actId="478"/>
          <ac:grpSpMkLst>
            <pc:docMk/>
            <pc:sldMk cId="2182988883" sldId="396"/>
            <ac:grpSpMk id="50" creationId="{9F97FAAE-9296-6848-8CEE-1931271743CD}"/>
          </ac:grpSpMkLst>
        </pc:grpChg>
        <pc:grpChg chg="add del">
          <ac:chgData name="Datta, Arpan" userId="91dc6fc2-e47c-441d-88b6-7b3651f88482" providerId="ADAL" clId="{5F936040-716E-0240-8C68-563454FE5194}" dt="2021-12-17T00:54:35.512" v="1872"/>
          <ac:grpSpMkLst>
            <pc:docMk/>
            <pc:sldMk cId="2182988883" sldId="396"/>
            <ac:grpSpMk id="127" creationId="{E5D4A15D-C852-47D7-A7E3-7F8FEE9FCA9D}"/>
          </ac:grpSpMkLst>
        </pc:grpChg>
        <pc:grpChg chg="add del">
          <ac:chgData name="Datta, Arpan" userId="91dc6fc2-e47c-441d-88b6-7b3651f88482" providerId="ADAL" clId="{5F936040-716E-0240-8C68-563454FE5194}" dt="2021-12-17T00:54:35.512" v="1872"/>
          <ac:grpSpMkLst>
            <pc:docMk/>
            <pc:sldMk cId="2182988883" sldId="396"/>
            <ac:grpSpMk id="129" creationId="{2F448CB3-7B4F-45D7-B7C0-DF553DF61453}"/>
          </ac:grpSpMkLst>
        </pc:grpChg>
        <pc:picChg chg="mod">
          <ac:chgData name="Datta, Arpan" userId="91dc6fc2-e47c-441d-88b6-7b3651f88482" providerId="ADAL" clId="{5F936040-716E-0240-8C68-563454FE5194}" dt="2021-12-17T01:53:15.433" v="3114" actId="1076"/>
          <ac:picMkLst>
            <pc:docMk/>
            <pc:sldMk cId="2182988883" sldId="396"/>
            <ac:picMk id="2" creationId="{DB429C8D-50DC-6740-B850-A3FEBE9A56F3}"/>
          </ac:picMkLst>
        </pc:picChg>
        <pc:picChg chg="mod">
          <ac:chgData name="Datta, Arpan" userId="91dc6fc2-e47c-441d-88b6-7b3651f88482" providerId="ADAL" clId="{5F936040-716E-0240-8C68-563454FE5194}" dt="2021-12-17T01:53:17.972" v="3115" actId="1076"/>
          <ac:picMkLst>
            <pc:docMk/>
            <pc:sldMk cId="2182988883" sldId="396"/>
            <ac:picMk id="3" creationId="{DC22ED5B-A0AA-8742-A3F6-01B6967F6A89}"/>
          </ac:picMkLst>
        </pc:picChg>
        <pc:picChg chg="add del mod">
          <ac:chgData name="Datta, Arpan" userId="91dc6fc2-e47c-441d-88b6-7b3651f88482" providerId="ADAL" clId="{5F936040-716E-0240-8C68-563454FE5194}" dt="2021-12-17T01:51:20.562" v="3073" actId="478"/>
          <ac:picMkLst>
            <pc:docMk/>
            <pc:sldMk cId="2182988883" sldId="396"/>
            <ac:picMk id="37" creationId="{93003096-4A7C-0646-AD82-CD7D997B5495}"/>
          </ac:picMkLst>
        </pc:picChg>
        <pc:picChg chg="add del mod">
          <ac:chgData name="Datta, Arpan" userId="91dc6fc2-e47c-441d-88b6-7b3651f88482" providerId="ADAL" clId="{5F936040-716E-0240-8C68-563454FE5194}" dt="2021-12-17T01:51:20.562" v="3073" actId="478"/>
          <ac:picMkLst>
            <pc:docMk/>
            <pc:sldMk cId="2182988883" sldId="396"/>
            <ac:picMk id="57" creationId="{C7C1570F-0688-AA46-AE42-B25163286083}"/>
          </ac:picMkLst>
        </pc:picChg>
        <pc:picChg chg="add del mod">
          <ac:chgData name="Datta, Arpan" userId="91dc6fc2-e47c-441d-88b6-7b3651f88482" providerId="ADAL" clId="{5F936040-716E-0240-8C68-563454FE5194}" dt="2021-12-17T01:51:20.562" v="3073" actId="478"/>
          <ac:picMkLst>
            <pc:docMk/>
            <pc:sldMk cId="2182988883" sldId="396"/>
            <ac:picMk id="58" creationId="{584C40DF-1980-3D45-86D3-A682FCC9D5DA}"/>
          </ac:picMkLst>
        </pc:picChg>
        <pc:picChg chg="add del mod">
          <ac:chgData name="Datta, Arpan" userId="91dc6fc2-e47c-441d-88b6-7b3651f88482" providerId="ADAL" clId="{5F936040-716E-0240-8C68-563454FE5194}" dt="2021-12-17T01:51:20.562" v="3073" actId="478"/>
          <ac:picMkLst>
            <pc:docMk/>
            <pc:sldMk cId="2182988883" sldId="396"/>
            <ac:picMk id="59" creationId="{EF4BEEF7-F764-D748-9849-0C5562EC36E7}"/>
          </ac:picMkLst>
        </pc:picChg>
        <pc:picChg chg="add mod">
          <ac:chgData name="Datta, Arpan" userId="91dc6fc2-e47c-441d-88b6-7b3651f88482" providerId="ADAL" clId="{5F936040-716E-0240-8C68-563454FE5194}" dt="2021-12-17T01:51:21.584" v="3074"/>
          <ac:picMkLst>
            <pc:docMk/>
            <pc:sldMk cId="2182988883" sldId="396"/>
            <ac:picMk id="60" creationId="{C24C922F-D509-234E-B079-06146C34D551}"/>
          </ac:picMkLst>
        </pc:picChg>
        <pc:picChg chg="add mod">
          <ac:chgData name="Datta, Arpan" userId="91dc6fc2-e47c-441d-88b6-7b3651f88482" providerId="ADAL" clId="{5F936040-716E-0240-8C68-563454FE5194}" dt="2021-12-17T01:51:21.584" v="3074"/>
          <ac:picMkLst>
            <pc:docMk/>
            <pc:sldMk cId="2182988883" sldId="396"/>
            <ac:picMk id="61" creationId="{16D46D2F-B3EC-2847-AECC-99B881159792}"/>
          </ac:picMkLst>
        </pc:picChg>
        <pc:picChg chg="add mod">
          <ac:chgData name="Datta, Arpan" userId="91dc6fc2-e47c-441d-88b6-7b3651f88482" providerId="ADAL" clId="{5F936040-716E-0240-8C68-563454FE5194}" dt="2021-12-17T01:51:21.584" v="3074"/>
          <ac:picMkLst>
            <pc:docMk/>
            <pc:sldMk cId="2182988883" sldId="396"/>
            <ac:picMk id="62" creationId="{78AA6803-2CD4-2946-9174-1DC42A351924}"/>
          </ac:picMkLst>
        </pc:picChg>
        <pc:picChg chg="add mod">
          <ac:chgData name="Datta, Arpan" userId="91dc6fc2-e47c-441d-88b6-7b3651f88482" providerId="ADAL" clId="{5F936040-716E-0240-8C68-563454FE5194}" dt="2021-12-17T01:51:21.584" v="3074"/>
          <ac:picMkLst>
            <pc:docMk/>
            <pc:sldMk cId="2182988883" sldId="396"/>
            <ac:picMk id="63" creationId="{400E21B3-975D-B94D-AEB3-AC2C4308580D}"/>
          </ac:picMkLst>
        </pc:picChg>
      </pc:sldChg>
      <pc:sldChg chg="addSp delSp modSp add mod setBg delDesignElem">
        <pc:chgData name="Datta, Arpan" userId="91dc6fc2-e47c-441d-88b6-7b3651f88482" providerId="ADAL" clId="{5F936040-716E-0240-8C68-563454FE5194}" dt="2021-12-17T03:58:26.136" v="5412" actId="2711"/>
        <pc:sldMkLst>
          <pc:docMk/>
          <pc:sldMk cId="3542728092" sldId="397"/>
        </pc:sldMkLst>
        <pc:spChg chg="add del mod">
          <ac:chgData name="Datta, Arpan" userId="91dc6fc2-e47c-441d-88b6-7b3651f88482" providerId="ADAL" clId="{5F936040-716E-0240-8C68-563454FE5194}" dt="2021-12-16T23:53:43.149" v="672"/>
          <ac:spMkLst>
            <pc:docMk/>
            <pc:sldMk cId="3542728092" sldId="397"/>
            <ac:spMk id="58" creationId="{72857C5D-5193-944F-9086-70D7D68122B4}"/>
          </ac:spMkLst>
        </pc:spChg>
        <pc:spChg chg="add del mod">
          <ac:chgData name="Datta, Arpan" userId="91dc6fc2-e47c-441d-88b6-7b3651f88482" providerId="ADAL" clId="{5F936040-716E-0240-8C68-563454FE5194}" dt="2021-12-16T23:53:43.149" v="672"/>
          <ac:spMkLst>
            <pc:docMk/>
            <pc:sldMk cId="3542728092" sldId="397"/>
            <ac:spMk id="61" creationId="{F36CE3FC-6D6E-5943-9F7A-A8D511101157}"/>
          </ac:spMkLst>
        </pc:spChg>
        <pc:spChg chg="add del mod">
          <ac:chgData name="Datta, Arpan" userId="91dc6fc2-e47c-441d-88b6-7b3651f88482" providerId="ADAL" clId="{5F936040-716E-0240-8C68-563454FE5194}" dt="2021-12-16T23:53:54.146" v="676" actId="478"/>
          <ac:spMkLst>
            <pc:docMk/>
            <pc:sldMk cId="3542728092" sldId="397"/>
            <ac:spMk id="64" creationId="{930E404D-FC33-1D40-BB79-11093264D129}"/>
          </ac:spMkLst>
        </pc:spChg>
        <pc:spChg chg="add del mod">
          <ac:chgData name="Datta, Arpan" userId="91dc6fc2-e47c-441d-88b6-7b3651f88482" providerId="ADAL" clId="{5F936040-716E-0240-8C68-563454FE5194}" dt="2021-12-16T23:53:51.667" v="675" actId="478"/>
          <ac:spMkLst>
            <pc:docMk/>
            <pc:sldMk cId="3542728092" sldId="397"/>
            <ac:spMk id="67" creationId="{41867E2C-1610-4D4B-9919-2B1EED38B34D}"/>
          </ac:spMkLst>
        </pc:spChg>
        <pc:spChg chg="add mod">
          <ac:chgData name="Datta, Arpan" userId="91dc6fc2-e47c-441d-88b6-7b3651f88482" providerId="ADAL" clId="{5F936040-716E-0240-8C68-563454FE5194}" dt="2021-12-17T03:58:22.032" v="5411" actId="1076"/>
          <ac:spMkLst>
            <pc:docMk/>
            <pc:sldMk cId="3542728092" sldId="397"/>
            <ac:spMk id="68" creationId="{E7B8EE3E-7DCD-C543-868F-125C4C3F0648}"/>
          </ac:spMkLst>
        </pc:spChg>
        <pc:spChg chg="add mod">
          <ac:chgData name="Datta, Arpan" userId="91dc6fc2-e47c-441d-88b6-7b3651f88482" providerId="ADAL" clId="{5F936040-716E-0240-8C68-563454FE5194}" dt="2021-12-17T03:58:26.136" v="5412" actId="2711"/>
          <ac:spMkLst>
            <pc:docMk/>
            <pc:sldMk cId="3542728092" sldId="397"/>
            <ac:spMk id="69" creationId="{1A5B8162-BEBD-E04F-9F1A-BF29CEDE5DEF}"/>
          </ac:spMkLst>
        </pc:spChg>
        <pc:spChg chg="del mod">
          <ac:chgData name="Datta, Arpan" userId="91dc6fc2-e47c-441d-88b6-7b3651f88482" providerId="ADAL" clId="{5F936040-716E-0240-8C68-563454FE5194}" dt="2021-12-17T03:37:27.095" v="5030" actId="478"/>
          <ac:spMkLst>
            <pc:docMk/>
            <pc:sldMk cId="3542728092" sldId="397"/>
            <ac:spMk id="96" creationId="{00000000-0000-0000-0000-000000000000}"/>
          </ac:spMkLst>
        </pc:spChg>
        <pc:spChg chg="add del">
          <ac:chgData name="Datta, Arpan" userId="91dc6fc2-e47c-441d-88b6-7b3651f88482" providerId="ADAL" clId="{5F936040-716E-0240-8C68-563454FE5194}" dt="2021-12-17T00:54:35.512" v="1872"/>
          <ac:spMkLst>
            <pc:docMk/>
            <pc:sldMk cId="3542728092" sldId="397"/>
            <ac:spMk id="128" creationId="{6288FC2F-B192-42B2-90BE-517E1039BE0B}"/>
          </ac:spMkLst>
        </pc:spChg>
        <pc:spChg chg="add del">
          <ac:chgData name="Datta, Arpan" userId="91dc6fc2-e47c-441d-88b6-7b3651f88482" providerId="ADAL" clId="{5F936040-716E-0240-8C68-563454FE5194}" dt="2021-12-17T00:54:35.512" v="1872"/>
          <ac:spMkLst>
            <pc:docMk/>
            <pc:sldMk cId="3542728092" sldId="397"/>
            <ac:spMk id="140" creationId="{F9ED434F-8767-46CC-B26B-5AF62FF01E66}"/>
          </ac:spMkLst>
        </pc:spChg>
        <pc:grpChg chg="del">
          <ac:chgData name="Datta, Arpan" userId="91dc6fc2-e47c-441d-88b6-7b3651f88482" providerId="ADAL" clId="{5F936040-716E-0240-8C68-563454FE5194}" dt="2021-12-16T23:53:45.549" v="673" actId="478"/>
          <ac:grpSpMkLst>
            <pc:docMk/>
            <pc:sldMk cId="3542728092" sldId="397"/>
            <ac:grpSpMk id="38" creationId="{9616D607-44B6-CE48-B542-1C38F8863198}"/>
          </ac:grpSpMkLst>
        </pc:grpChg>
        <pc:grpChg chg="del">
          <ac:chgData name="Datta, Arpan" userId="91dc6fc2-e47c-441d-88b6-7b3651f88482" providerId="ADAL" clId="{5F936040-716E-0240-8C68-563454FE5194}" dt="2021-12-16T23:53:45.549" v="673" actId="478"/>
          <ac:grpSpMkLst>
            <pc:docMk/>
            <pc:sldMk cId="3542728092" sldId="397"/>
            <ac:grpSpMk id="44" creationId="{1F8EA403-0627-1A49-82A9-E0BF4107836B}"/>
          </ac:grpSpMkLst>
        </pc:grpChg>
        <pc:grpChg chg="del">
          <ac:chgData name="Datta, Arpan" userId="91dc6fc2-e47c-441d-88b6-7b3651f88482" providerId="ADAL" clId="{5F936040-716E-0240-8C68-563454FE5194}" dt="2021-12-16T23:53:45.549" v="673" actId="478"/>
          <ac:grpSpMkLst>
            <pc:docMk/>
            <pc:sldMk cId="3542728092" sldId="397"/>
            <ac:grpSpMk id="50" creationId="{9F97FAAE-9296-6848-8CEE-1931271743CD}"/>
          </ac:grpSpMkLst>
        </pc:grpChg>
        <pc:grpChg chg="add del">
          <ac:chgData name="Datta, Arpan" userId="91dc6fc2-e47c-441d-88b6-7b3651f88482" providerId="ADAL" clId="{5F936040-716E-0240-8C68-563454FE5194}" dt="2021-12-17T00:54:35.512" v="1872"/>
          <ac:grpSpMkLst>
            <pc:docMk/>
            <pc:sldMk cId="3542728092" sldId="397"/>
            <ac:grpSpMk id="127" creationId="{E5D4A15D-C852-47D7-A7E3-7F8FEE9FCA9D}"/>
          </ac:grpSpMkLst>
        </pc:grpChg>
        <pc:grpChg chg="add del">
          <ac:chgData name="Datta, Arpan" userId="91dc6fc2-e47c-441d-88b6-7b3651f88482" providerId="ADAL" clId="{5F936040-716E-0240-8C68-563454FE5194}" dt="2021-12-17T00:54:35.512" v="1872"/>
          <ac:grpSpMkLst>
            <pc:docMk/>
            <pc:sldMk cId="3542728092" sldId="397"/>
            <ac:grpSpMk id="129" creationId="{2F448CB3-7B4F-45D7-B7C0-DF553DF61453}"/>
          </ac:grpSpMkLst>
        </pc:grpChg>
        <pc:picChg chg="mod">
          <ac:chgData name="Datta, Arpan" userId="91dc6fc2-e47c-441d-88b6-7b3651f88482" providerId="ADAL" clId="{5F936040-716E-0240-8C68-563454FE5194}" dt="2021-12-17T01:54:27.746" v="3127" actId="1076"/>
          <ac:picMkLst>
            <pc:docMk/>
            <pc:sldMk cId="3542728092" sldId="397"/>
            <ac:picMk id="23" creationId="{4A549B0A-9C16-3E4E-B52C-1B6E59653F2F}"/>
          </ac:picMkLst>
        </pc:picChg>
        <pc:picChg chg="add del mod">
          <ac:chgData name="Datta, Arpan" userId="91dc6fc2-e47c-441d-88b6-7b3651f88482" providerId="ADAL" clId="{5F936040-716E-0240-8C68-563454FE5194}" dt="2021-12-16T23:53:43.149" v="672"/>
          <ac:picMkLst>
            <pc:docMk/>
            <pc:sldMk cId="3542728092" sldId="397"/>
            <ac:picMk id="37" creationId="{2F51388D-7AC7-4B4A-A9B6-AD6E3C5516A4}"/>
          </ac:picMkLst>
        </pc:picChg>
        <pc:picChg chg="add del mod">
          <ac:chgData name="Datta, Arpan" userId="91dc6fc2-e47c-441d-88b6-7b3651f88482" providerId="ADAL" clId="{5F936040-716E-0240-8C68-563454FE5194}" dt="2021-12-16T23:53:43.149" v="672"/>
          <ac:picMkLst>
            <pc:docMk/>
            <pc:sldMk cId="3542728092" sldId="397"/>
            <ac:picMk id="57" creationId="{3B5912A1-0334-3F4D-9C12-A13AD4FD3A60}"/>
          </ac:picMkLst>
        </pc:picChg>
        <pc:picChg chg="add del mod">
          <ac:chgData name="Datta, Arpan" userId="91dc6fc2-e47c-441d-88b6-7b3651f88482" providerId="ADAL" clId="{5F936040-716E-0240-8C68-563454FE5194}" dt="2021-12-16T23:53:43.149" v="672"/>
          <ac:picMkLst>
            <pc:docMk/>
            <pc:sldMk cId="3542728092" sldId="397"/>
            <ac:picMk id="59" creationId="{6CA9A10A-EA8F-CF4E-9B39-BC306D0819C5}"/>
          </ac:picMkLst>
        </pc:picChg>
        <pc:picChg chg="add del mod">
          <ac:chgData name="Datta, Arpan" userId="91dc6fc2-e47c-441d-88b6-7b3651f88482" providerId="ADAL" clId="{5F936040-716E-0240-8C68-563454FE5194}" dt="2021-12-16T23:53:43.149" v="672"/>
          <ac:picMkLst>
            <pc:docMk/>
            <pc:sldMk cId="3542728092" sldId="397"/>
            <ac:picMk id="60" creationId="{13857C54-D178-834A-8882-F26D9A5312D3}"/>
          </ac:picMkLst>
        </pc:picChg>
        <pc:picChg chg="add del mod">
          <ac:chgData name="Datta, Arpan" userId="91dc6fc2-e47c-441d-88b6-7b3651f88482" providerId="ADAL" clId="{5F936040-716E-0240-8C68-563454FE5194}" dt="2021-12-17T01:53:30.678" v="3118" actId="478"/>
          <ac:picMkLst>
            <pc:docMk/>
            <pc:sldMk cId="3542728092" sldId="397"/>
            <ac:picMk id="62" creationId="{EB6CB849-0392-A745-903B-E9B95F1E47F4}"/>
          </ac:picMkLst>
        </pc:picChg>
        <pc:picChg chg="add del mod">
          <ac:chgData name="Datta, Arpan" userId="91dc6fc2-e47c-441d-88b6-7b3651f88482" providerId="ADAL" clId="{5F936040-716E-0240-8C68-563454FE5194}" dt="2021-12-17T01:53:30.678" v="3118" actId="478"/>
          <ac:picMkLst>
            <pc:docMk/>
            <pc:sldMk cId="3542728092" sldId="397"/>
            <ac:picMk id="63" creationId="{52A813CE-D4AE-8249-A042-C2597AD183D0}"/>
          </ac:picMkLst>
        </pc:picChg>
        <pc:picChg chg="add del mod">
          <ac:chgData name="Datta, Arpan" userId="91dc6fc2-e47c-441d-88b6-7b3651f88482" providerId="ADAL" clId="{5F936040-716E-0240-8C68-563454FE5194}" dt="2021-12-17T01:53:30.678" v="3118" actId="478"/>
          <ac:picMkLst>
            <pc:docMk/>
            <pc:sldMk cId="3542728092" sldId="397"/>
            <ac:picMk id="65" creationId="{1CECDB76-7E3A-104F-AB63-541D248650BB}"/>
          </ac:picMkLst>
        </pc:picChg>
        <pc:picChg chg="add del mod">
          <ac:chgData name="Datta, Arpan" userId="91dc6fc2-e47c-441d-88b6-7b3651f88482" providerId="ADAL" clId="{5F936040-716E-0240-8C68-563454FE5194}" dt="2021-12-17T01:53:30.678" v="3118" actId="478"/>
          <ac:picMkLst>
            <pc:docMk/>
            <pc:sldMk cId="3542728092" sldId="397"/>
            <ac:picMk id="66" creationId="{70520A7A-894E-FA4B-B3D7-FEC2AD135390}"/>
          </ac:picMkLst>
        </pc:picChg>
        <pc:picChg chg="add mod">
          <ac:chgData name="Datta, Arpan" userId="91dc6fc2-e47c-441d-88b6-7b3651f88482" providerId="ADAL" clId="{5F936040-716E-0240-8C68-563454FE5194}" dt="2021-12-17T02:25:42.231" v="3528"/>
          <ac:picMkLst>
            <pc:docMk/>
            <pc:sldMk cId="3542728092" sldId="397"/>
            <ac:picMk id="70" creationId="{0B557A2F-F40B-ED46-BC45-DC31769671E8}"/>
          </ac:picMkLst>
        </pc:picChg>
        <pc:picChg chg="add mod">
          <ac:chgData name="Datta, Arpan" userId="91dc6fc2-e47c-441d-88b6-7b3651f88482" providerId="ADAL" clId="{5F936040-716E-0240-8C68-563454FE5194}" dt="2021-12-17T02:25:42.231" v="3528"/>
          <ac:picMkLst>
            <pc:docMk/>
            <pc:sldMk cId="3542728092" sldId="397"/>
            <ac:picMk id="71" creationId="{15982561-6CFD-E547-8416-CE9C2EBBE09F}"/>
          </ac:picMkLst>
        </pc:picChg>
        <pc:picChg chg="add mod">
          <ac:chgData name="Datta, Arpan" userId="91dc6fc2-e47c-441d-88b6-7b3651f88482" providerId="ADAL" clId="{5F936040-716E-0240-8C68-563454FE5194}" dt="2021-12-17T02:25:42.231" v="3528"/>
          <ac:picMkLst>
            <pc:docMk/>
            <pc:sldMk cId="3542728092" sldId="397"/>
            <ac:picMk id="72" creationId="{BA819FBF-0AD7-1640-BE35-A28F1EE1F3D1}"/>
          </ac:picMkLst>
        </pc:picChg>
        <pc:picChg chg="add mod">
          <ac:chgData name="Datta, Arpan" userId="91dc6fc2-e47c-441d-88b6-7b3651f88482" providerId="ADAL" clId="{5F936040-716E-0240-8C68-563454FE5194}" dt="2021-12-17T02:25:42.231" v="3528"/>
          <ac:picMkLst>
            <pc:docMk/>
            <pc:sldMk cId="3542728092" sldId="397"/>
            <ac:picMk id="73" creationId="{298EC5F1-E482-E749-9446-FF6B5B435B75}"/>
          </ac:picMkLst>
        </pc:picChg>
      </pc:sldChg>
      <pc:sldChg chg="addSp delSp modSp add del mod ord setBg delDesignElem">
        <pc:chgData name="Datta, Arpan" userId="91dc6fc2-e47c-441d-88b6-7b3651f88482" providerId="ADAL" clId="{5F936040-716E-0240-8C68-563454FE5194}" dt="2021-12-17T02:50:34.830" v="3928" actId="2696"/>
        <pc:sldMkLst>
          <pc:docMk/>
          <pc:sldMk cId="4156877080" sldId="398"/>
        </pc:sldMkLst>
        <pc:spChg chg="add del mod">
          <ac:chgData name="Datta, Arpan" userId="91dc6fc2-e47c-441d-88b6-7b3651f88482" providerId="ADAL" clId="{5F936040-716E-0240-8C68-563454FE5194}" dt="2021-12-16T23:48:28.907" v="572" actId="478"/>
          <ac:spMkLst>
            <pc:docMk/>
            <pc:sldMk cId="4156877080" sldId="398"/>
            <ac:spMk id="6" creationId="{4EAE6281-5CA8-7D45-8D36-9C55FD158695}"/>
          </ac:spMkLst>
        </pc:spChg>
        <pc:spChg chg="add del mod">
          <ac:chgData name="Datta, Arpan" userId="91dc6fc2-e47c-441d-88b6-7b3651f88482" providerId="ADAL" clId="{5F936040-716E-0240-8C68-563454FE5194}" dt="2021-12-17T02:25:45.503" v="3530" actId="478"/>
          <ac:spMkLst>
            <pc:docMk/>
            <pc:sldMk cId="4156877080" sldId="398"/>
            <ac:spMk id="9" creationId="{48FF10EA-2D35-2E4D-9E22-63D3897FC0BD}"/>
          </ac:spMkLst>
        </pc:spChg>
        <pc:spChg chg="add del mod">
          <ac:chgData name="Datta, Arpan" userId="91dc6fc2-e47c-441d-88b6-7b3651f88482" providerId="ADAL" clId="{5F936040-716E-0240-8C68-563454FE5194}" dt="2021-12-16T23:49:21.458" v="597" actId="478"/>
          <ac:spMkLst>
            <pc:docMk/>
            <pc:sldMk cId="4156877080" sldId="398"/>
            <ac:spMk id="14" creationId="{8CCB447A-9AA8-A24F-B802-39EC1AA8AEBD}"/>
          </ac:spMkLst>
        </pc:spChg>
        <pc:spChg chg="add del mod">
          <ac:chgData name="Datta, Arpan" userId="91dc6fc2-e47c-441d-88b6-7b3651f88482" providerId="ADAL" clId="{5F936040-716E-0240-8C68-563454FE5194}" dt="2021-12-17T02:25:50.608" v="3532" actId="478"/>
          <ac:spMkLst>
            <pc:docMk/>
            <pc:sldMk cId="4156877080" sldId="398"/>
            <ac:spMk id="17" creationId="{FAE1C19C-22F9-B94B-AE73-F624307F18AF}"/>
          </ac:spMkLst>
        </pc:spChg>
        <pc:spChg chg="add del mod">
          <ac:chgData name="Datta, Arpan" userId="91dc6fc2-e47c-441d-88b6-7b3651f88482" providerId="ADAL" clId="{5F936040-716E-0240-8C68-563454FE5194}" dt="2021-12-16T23:43:25.803" v="504"/>
          <ac:spMkLst>
            <pc:docMk/>
            <pc:sldMk cId="4156877080" sldId="398"/>
            <ac:spMk id="37" creationId="{9C58E7A2-EFB6-354F-AD9F-B3F07B53C043}"/>
          </ac:spMkLst>
        </pc:spChg>
        <pc:spChg chg="add del mod">
          <ac:chgData name="Datta, Arpan" userId="91dc6fc2-e47c-441d-88b6-7b3651f88482" providerId="ADAL" clId="{5F936040-716E-0240-8C68-563454FE5194}" dt="2021-12-16T23:43:25.803" v="504"/>
          <ac:spMkLst>
            <pc:docMk/>
            <pc:sldMk cId="4156877080" sldId="398"/>
            <ac:spMk id="57" creationId="{485E0B4F-7BFE-3E46-95A2-C0403B403CC2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59" creationId="{24470443-4AB7-C547-9562-A83538ADD3AF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61" creationId="{E48CACFD-AA91-874B-AF30-45A3A42E87C4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62" creationId="{C2DE43C5-120C-A640-8D18-E7E8D7CF0157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63" creationId="{8B38ED67-AFEC-BF4F-B9D9-338426BBAD88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64" creationId="{B70DA95C-A795-174C-9CE1-89CB85C0E19E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65" creationId="{21FEE93D-A81E-F149-834B-EB1AF1377A54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66" creationId="{61F471F7-543B-A84D-BDEE-A8F71616C7B9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67" creationId="{23468628-BB37-5345-BB9A-B740F3CB74B4}"/>
          </ac:spMkLst>
        </pc:spChg>
        <pc:spChg chg="add del mod">
          <ac:chgData name="Datta, Arpan" userId="91dc6fc2-e47c-441d-88b6-7b3651f88482" providerId="ADAL" clId="{5F936040-716E-0240-8C68-563454FE5194}" dt="2021-12-16T23:43:25.803" v="504"/>
          <ac:spMkLst>
            <pc:docMk/>
            <pc:sldMk cId="4156877080" sldId="398"/>
            <ac:spMk id="68" creationId="{E797EC26-38D9-5346-8DE3-A85B5D29D848}"/>
          </ac:spMkLst>
        </pc:spChg>
        <pc:spChg chg="add del mod">
          <ac:chgData name="Datta, Arpan" userId="91dc6fc2-e47c-441d-88b6-7b3651f88482" providerId="ADAL" clId="{5F936040-716E-0240-8C68-563454FE5194}" dt="2021-12-16T23:43:25.803" v="504"/>
          <ac:spMkLst>
            <pc:docMk/>
            <pc:sldMk cId="4156877080" sldId="398"/>
            <ac:spMk id="69" creationId="{BDE2BAB2-8793-CB4E-810D-AA1988D6CFC9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71" creationId="{B1822482-E5DC-9A4A-8CE5-8B02BE596A59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72" creationId="{44B54E15-FAB4-A346-995F-1C5E5E91598A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73" creationId="{FB55D491-3C89-A94E-A8E8-45E3722A8C5E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74" creationId="{1E37402C-D5FB-ED4D-98AD-5D3E7D141BCF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76" creationId="{2D437BDD-3256-7549-9842-66C3F0C670AB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77" creationId="{9258334F-DE28-7E44-A455-F2EDE5D27D7B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79" creationId="{4B1D4A05-5644-3240-8060-14D0A65EA883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80" creationId="{48118BBD-28CA-FD47-877E-6CE25B4E3129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82" creationId="{4718BCA2-5658-C64A-AF86-F38CE99ADCAB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83" creationId="{180DF484-4349-8C4C-B6AF-EA928DF945E2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85" creationId="{C977E14D-122D-A349-A7EA-D683687DF665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86" creationId="{DD198740-089F-E34A-82AB-F3D2C2FB5713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87" creationId="{3C64115F-14A3-F243-918F-A00C5059DB25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88" creationId="{6D347BF9-26AD-3F48-9592-E6CBBB70C2F6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89" creationId="{0FAED2F9-A2F0-1A48-848B-C8F19A2BABAE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90" creationId="{F63380F1-5287-914C-9F80-66C9546C2D28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91" creationId="{3B78946C-32EA-D440-8ACA-BB558BAE3DC1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92" creationId="{0151C48D-6A9B-9047-A101-B67453F205B1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93" creationId="{983AE62B-F708-5F49-BD63-096C3B28E680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94" creationId="{963655F3-D185-704A-B4EC-B8649D3549F9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95" creationId="{48C897D0-8025-1141-8A39-A950A220F2A2}"/>
          </ac:spMkLst>
        </pc:spChg>
        <pc:spChg chg="mod">
          <ac:chgData name="Datta, Arpan" userId="91dc6fc2-e47c-441d-88b6-7b3651f88482" providerId="ADAL" clId="{5F936040-716E-0240-8C68-563454FE5194}" dt="2021-12-17T02:26:00.218" v="3535" actId="207"/>
          <ac:spMkLst>
            <pc:docMk/>
            <pc:sldMk cId="4156877080" sldId="398"/>
            <ac:spMk id="96" creationId="{00000000-0000-0000-0000-000000000000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97" creationId="{5B4CC86E-BE29-E144-B29E-6FD2E28B45BC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98" creationId="{615BA0C4-5E27-464E-8473-551C0BA3DAB5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99" creationId="{79B3D4DE-B5AB-514F-83C0-48612404C915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00" creationId="{A9FDA211-F99F-FA4E-A3CD-93CDEBE0D4DC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01" creationId="{52897B30-1FE7-7148-A141-C9C323391581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02" creationId="{785CA87F-2597-8240-9AD9-869E9143D675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03" creationId="{9B4EF651-107F-5048-8A52-DD83D158BBDF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04" creationId="{40926C84-DD6D-5045-84E5-D0C718C145CD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05" creationId="{41E90ABC-5452-DF4C-8B5D-3B200AED1B81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06" creationId="{E953653E-C8FD-5942-8F1F-8D6353474BEC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07" creationId="{94E6E4BD-4569-DB4D-A665-A218510E0803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08" creationId="{FBA9B856-4BD2-3E4A-B552-FF8C3A6BF8C4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09" creationId="{EEA43379-2759-C948-AB7D-E2C16C2FD0BC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10" creationId="{50EF81FC-09A8-3F4D-89C8-EE89C23C227F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11" creationId="{0B0EA952-4D2E-054E-8511-28BFF0C22E81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12" creationId="{22092858-38A4-0D4E-9C75-67708DD96073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13" creationId="{AA257C07-1265-7B4A-AE3A-AC206C01D0D5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14" creationId="{5EE4C1DB-5654-9841-89AF-3CE5CDD206A5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15" creationId="{97CF8CE2-9612-5D48-8B1D-42B2F6A21D87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16" creationId="{B7D00E6F-BBB3-7841-BAA8-FFB2C6B81299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17" creationId="{5DEDAB8C-D084-C845-8A24-902CDA54C1FC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18" creationId="{1525C1CE-A1B9-854D-8913-43AF92A4CE04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19" creationId="{DD80256E-169E-8F4F-9E08-8EA28FABDC02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20" creationId="{AF2F7EC7-1C0D-C344-9382-194B3D91E6DB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21" creationId="{8753DD25-D5BF-F640-BFE8-04EF6C84D29F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22" creationId="{4E7373E2-79D4-3143-8E39-20CA24F7DAC9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23" creationId="{AFA6E450-8D23-0749-9058-0EDD0DD2D83D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24" creationId="{F6019036-2B61-E543-B04D-AA4F072316A4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25" creationId="{0EF82595-3FFB-C94E-9B47-051F1B0A9D6A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26" creationId="{0C5E25F5-BE14-294B-8735-D2AB59D33C6F}"/>
          </ac:spMkLst>
        </pc:spChg>
        <pc:spChg chg="add del">
          <ac:chgData name="Datta, Arpan" userId="91dc6fc2-e47c-441d-88b6-7b3651f88482" providerId="ADAL" clId="{5F936040-716E-0240-8C68-563454FE5194}" dt="2021-12-17T00:54:35.512" v="1872"/>
          <ac:spMkLst>
            <pc:docMk/>
            <pc:sldMk cId="4156877080" sldId="398"/>
            <ac:spMk id="128" creationId="{6288FC2F-B192-42B2-90BE-517E1039BE0B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30" creationId="{3315268E-06F0-B846-83FF-AFF10A615E95}"/>
          </ac:spMkLst>
        </pc:spChg>
        <pc:spChg chg="add del">
          <ac:chgData name="Datta, Arpan" userId="91dc6fc2-e47c-441d-88b6-7b3651f88482" providerId="ADAL" clId="{5F936040-716E-0240-8C68-563454FE5194}" dt="2021-12-17T00:54:35.512" v="1872"/>
          <ac:spMkLst>
            <pc:docMk/>
            <pc:sldMk cId="4156877080" sldId="398"/>
            <ac:spMk id="140" creationId="{F9ED434F-8767-46CC-B26B-5AF62FF01E66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41" creationId="{29EBA191-A8E5-2540-A9FD-1084DA3480BD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42" creationId="{BB5DAB60-AC4C-E349-9D7A-A81D62FD1760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43" creationId="{F921CEC5-723D-C749-AE92-9A72A9C26A67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46" creationId="{37237F52-5E49-D74E-B5C3-8AD5937B16EC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47" creationId="{713106D6-CCCB-D047-B8B5-FB473C7B8259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48" creationId="{9494BCB9-485D-D048-9EEC-54936E7F68C5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49" creationId="{0FE93CB7-C2AA-8340-B0A7-0B70468D35DC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50" creationId="{97E5D1DC-D85F-B341-A1D1-AF28AA2A91A1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51" creationId="{E7C0E762-5076-C747-90DB-F944C992F73C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52" creationId="{C24FBD33-78BA-704F-9F8E-8B78D381E071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53" creationId="{4B9C54B3-27D7-C94F-B247-34DB75DBA2FE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54" creationId="{D80D6355-E06F-DA47-B0B5-F8AD95615F76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55" creationId="{72041B0D-11DB-A642-9064-42A15911F5BC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56" creationId="{7FCED623-CB2B-9D4A-B914-555EDD52BE94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57" creationId="{554CFE17-BBE2-3D4F-B2F6-A31AEF5180DA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58" creationId="{6AC66BDD-8E2D-4648-A5F0-726AEBC90C27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59" creationId="{C56FE0AD-E46C-DB49-9F6A-ED0588A4B42D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60" creationId="{A0B5354D-769C-834A-8B07-ED6A8D1079D8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61" creationId="{842AD9B9-FA3E-EE43-97D2-56B04F25484F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62" creationId="{122B0A98-C235-9E44-B881-38B82A38907F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63" creationId="{E07A7BD3-9799-8C46-BB2D-681DC261CACD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64" creationId="{7A16D89C-AE39-3946-B446-E2B82AB3D9A8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65" creationId="{3A287199-35E3-FC42-B87F-316003BBC83B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66" creationId="{9ED94934-92A0-184F-9244-1EEBFF22A525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67" creationId="{B9AAAD2E-0E78-724C-94AA-8079C4857632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68" creationId="{730D99A1-2045-2344-8D09-0E8816AC531D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69" creationId="{7A88140F-A88F-A448-BCE5-D3BF0AFDCE44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70" creationId="{468665D3-FF23-AB49-9E7D-5549884D47D6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71" creationId="{5EFAB693-55B6-F945-88F1-6D46097CCE39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72" creationId="{EAE61179-2A4E-B247-A9AB-3AA2A6DAF902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73" creationId="{AE2BD15A-DE46-FE4B-8665-99A295F79353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74" creationId="{9BA067DA-5A26-C04D-818D-5E549A43C813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75" creationId="{1B0D567E-F630-D34B-A2E2-E83B8FE68875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76" creationId="{0BDB8226-FA7D-7441-A269-490123E67B5D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77" creationId="{69164000-2246-8242-BBBB-5CA825D22EC1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78" creationId="{5F53FA6E-ABB7-DC4F-9672-2E6F93DAD22A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79" creationId="{B48FB5F2-68C9-C740-A695-F2888E2A3326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80" creationId="{C5F5F21F-24F6-564B-84C3-FDBAB26DB4CF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81" creationId="{18B3DFDB-77D0-B24C-8034-FE0869476D8A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82" creationId="{913CBB79-FA1C-BC4D-9599-F408A17AB59A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83" creationId="{16E74038-AF26-8949-ADCD-93AEFC2455BF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84" creationId="{007734B9-C1C3-3A43-93CC-5DF66C23B6E9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85" creationId="{4862646B-494E-E145-A38D-04DCE3DA0EB6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86" creationId="{4D45B413-FD60-A242-8B64-C92E787AA8D0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87" creationId="{13DE2FBC-C733-814F-A873-00C131D6C278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88" creationId="{FF165D39-98B7-4748-8243-96F201AC8F69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89" creationId="{52AC9E07-6165-B54B-9BA3-824D17EEB112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90" creationId="{81CC7ED9-75BB-4A4A-9273-FAAF4467E07D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91" creationId="{73819608-4F68-854D-8242-A91B46E78954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92" creationId="{2ED53F70-70E3-934A-9491-570200DB35F3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93" creationId="{5BF2FBFF-202B-6A43-83AC-EFC0D2E0DEA3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94" creationId="{99082BF6-1D74-B74C-B12C-C1A2DE5079F3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95" creationId="{F6D2A095-10B0-5A4E-9C6F-02AFDBB5410D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96" creationId="{B73DB487-6BDC-0E45-804E-585EB40DA95F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97" creationId="{0F1E1FF6-0FA2-4449-907C-6BACE076526C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199" creationId="{CAE04DE6-E714-B54B-9693-D97D0C6410F9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201" creationId="{10CF59E8-7995-A849-AE5F-D08E00DA0ACC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202" creationId="{6D074049-7562-4141-A6F0-5F6F95E02837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203" creationId="{E53C22D4-DEF8-5140-B15F-8697A5F3CCCC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204" creationId="{25D6AB95-3092-BF4C-A418-FFECA5FDB8D4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205" creationId="{AD31185E-6C66-9F4F-B2CA-A5C8AC0836AD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207" creationId="{85B373C0-A2CF-5247-81E5-7D39DECF5F6F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208" creationId="{043B2F5D-D92A-944C-9E49-F56AD280FB65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209" creationId="{C22F5520-A8C8-1E49-B11B-14BB21DF5AA1}"/>
          </ac:spMkLst>
        </pc:spChg>
        <pc:spChg chg="mod">
          <ac:chgData name="Datta, Arpan" userId="91dc6fc2-e47c-441d-88b6-7b3651f88482" providerId="ADAL" clId="{5F936040-716E-0240-8C68-563454FE5194}" dt="2021-12-16T23:43:20.619" v="503"/>
          <ac:spMkLst>
            <pc:docMk/>
            <pc:sldMk cId="4156877080" sldId="398"/>
            <ac:spMk id="210" creationId="{0AFA9236-4A6D-5447-9D6C-C97B4FF37AD4}"/>
          </ac:spMkLst>
        </pc:spChg>
        <pc:grpChg chg="del mod">
          <ac:chgData name="Datta, Arpan" userId="91dc6fc2-e47c-441d-88b6-7b3651f88482" providerId="ADAL" clId="{5F936040-716E-0240-8C68-563454FE5194}" dt="2021-12-16T23:53:20.456" v="648" actId="478"/>
          <ac:grpSpMkLst>
            <pc:docMk/>
            <pc:sldMk cId="4156877080" sldId="398"/>
            <ac:grpSpMk id="38" creationId="{9616D607-44B6-CE48-B542-1C38F8863198}"/>
          </ac:grpSpMkLst>
        </pc:grpChg>
        <pc:grpChg chg="del mod">
          <ac:chgData name="Datta, Arpan" userId="91dc6fc2-e47c-441d-88b6-7b3651f88482" providerId="ADAL" clId="{5F936040-716E-0240-8C68-563454FE5194}" dt="2021-12-16T23:53:20.456" v="648" actId="478"/>
          <ac:grpSpMkLst>
            <pc:docMk/>
            <pc:sldMk cId="4156877080" sldId="398"/>
            <ac:grpSpMk id="44" creationId="{1F8EA403-0627-1A49-82A9-E0BF4107836B}"/>
          </ac:grpSpMkLst>
        </pc:grpChg>
        <pc:grpChg chg="del mod">
          <ac:chgData name="Datta, Arpan" userId="91dc6fc2-e47c-441d-88b6-7b3651f88482" providerId="ADAL" clId="{5F936040-716E-0240-8C68-563454FE5194}" dt="2021-12-16T23:53:20.456" v="648" actId="478"/>
          <ac:grpSpMkLst>
            <pc:docMk/>
            <pc:sldMk cId="4156877080" sldId="398"/>
            <ac:grpSpMk id="50" creationId="{9F97FAAE-9296-6848-8CEE-1931271743CD}"/>
          </ac:grpSpMkLst>
        </pc:grpChg>
        <pc:grpChg chg="add del mod">
          <ac:chgData name="Datta, Arpan" userId="91dc6fc2-e47c-441d-88b6-7b3651f88482" providerId="ADAL" clId="{5F936040-716E-0240-8C68-563454FE5194}" dt="2021-12-16T23:43:25.803" v="504"/>
          <ac:grpSpMkLst>
            <pc:docMk/>
            <pc:sldMk cId="4156877080" sldId="398"/>
            <ac:grpSpMk id="58" creationId="{8EC6FBCC-A3F4-CE48-AE93-C007B5EE1BE7}"/>
          </ac:grpSpMkLst>
        </pc:grpChg>
        <pc:grpChg chg="mod">
          <ac:chgData name="Datta, Arpan" userId="91dc6fc2-e47c-441d-88b6-7b3651f88482" providerId="ADAL" clId="{5F936040-716E-0240-8C68-563454FE5194}" dt="2021-12-16T23:43:20.619" v="503"/>
          <ac:grpSpMkLst>
            <pc:docMk/>
            <pc:sldMk cId="4156877080" sldId="398"/>
            <ac:grpSpMk id="60" creationId="{D55AAAF6-7EA6-B245-A199-BD762A3E338C}"/>
          </ac:grpSpMkLst>
        </pc:grpChg>
        <pc:grpChg chg="add del mod">
          <ac:chgData name="Datta, Arpan" userId="91dc6fc2-e47c-441d-88b6-7b3651f88482" providerId="ADAL" clId="{5F936040-716E-0240-8C68-563454FE5194}" dt="2021-12-16T23:43:25.803" v="504"/>
          <ac:grpSpMkLst>
            <pc:docMk/>
            <pc:sldMk cId="4156877080" sldId="398"/>
            <ac:grpSpMk id="70" creationId="{7C5F43BE-F048-534F-98A1-14638F87A122}"/>
          </ac:grpSpMkLst>
        </pc:grpChg>
        <pc:grpChg chg="add del mod">
          <ac:chgData name="Datta, Arpan" userId="91dc6fc2-e47c-441d-88b6-7b3651f88482" providerId="ADAL" clId="{5F936040-716E-0240-8C68-563454FE5194}" dt="2021-12-16T23:43:25.803" v="504"/>
          <ac:grpSpMkLst>
            <pc:docMk/>
            <pc:sldMk cId="4156877080" sldId="398"/>
            <ac:grpSpMk id="75" creationId="{EC8B310E-7740-E245-BD14-8AD720CBF2E0}"/>
          </ac:grpSpMkLst>
        </pc:grpChg>
        <pc:grpChg chg="add del mod">
          <ac:chgData name="Datta, Arpan" userId="91dc6fc2-e47c-441d-88b6-7b3651f88482" providerId="ADAL" clId="{5F936040-716E-0240-8C68-563454FE5194}" dt="2021-12-16T23:43:25.803" v="504"/>
          <ac:grpSpMkLst>
            <pc:docMk/>
            <pc:sldMk cId="4156877080" sldId="398"/>
            <ac:grpSpMk id="78" creationId="{EE26DCB8-3486-3248-B511-EE23E8A398D5}"/>
          </ac:grpSpMkLst>
        </pc:grpChg>
        <pc:grpChg chg="add del mod">
          <ac:chgData name="Datta, Arpan" userId="91dc6fc2-e47c-441d-88b6-7b3651f88482" providerId="ADAL" clId="{5F936040-716E-0240-8C68-563454FE5194}" dt="2021-12-16T23:43:25.803" v="504"/>
          <ac:grpSpMkLst>
            <pc:docMk/>
            <pc:sldMk cId="4156877080" sldId="398"/>
            <ac:grpSpMk id="81" creationId="{A0F35EC9-12E0-1349-9EF0-84151EBFEA03}"/>
          </ac:grpSpMkLst>
        </pc:grpChg>
        <pc:grpChg chg="add del mod">
          <ac:chgData name="Datta, Arpan" userId="91dc6fc2-e47c-441d-88b6-7b3651f88482" providerId="ADAL" clId="{5F936040-716E-0240-8C68-563454FE5194}" dt="2021-12-16T23:43:25.803" v="504"/>
          <ac:grpSpMkLst>
            <pc:docMk/>
            <pc:sldMk cId="4156877080" sldId="398"/>
            <ac:grpSpMk id="84" creationId="{B2768D47-F0F7-EC42-A12D-87A86418865F}"/>
          </ac:grpSpMkLst>
        </pc:grpChg>
        <pc:grpChg chg="add del">
          <ac:chgData name="Datta, Arpan" userId="91dc6fc2-e47c-441d-88b6-7b3651f88482" providerId="ADAL" clId="{5F936040-716E-0240-8C68-563454FE5194}" dt="2021-12-17T00:54:35.512" v="1872"/>
          <ac:grpSpMkLst>
            <pc:docMk/>
            <pc:sldMk cId="4156877080" sldId="398"/>
            <ac:grpSpMk id="127" creationId="{E5D4A15D-C852-47D7-A7E3-7F8FEE9FCA9D}"/>
          </ac:grpSpMkLst>
        </pc:grpChg>
        <pc:grpChg chg="add del">
          <ac:chgData name="Datta, Arpan" userId="91dc6fc2-e47c-441d-88b6-7b3651f88482" providerId="ADAL" clId="{5F936040-716E-0240-8C68-563454FE5194}" dt="2021-12-17T00:54:35.512" v="1872"/>
          <ac:grpSpMkLst>
            <pc:docMk/>
            <pc:sldMk cId="4156877080" sldId="398"/>
            <ac:grpSpMk id="129" creationId="{2F448CB3-7B4F-45D7-B7C0-DF553DF61453}"/>
          </ac:grpSpMkLst>
        </pc:grpChg>
        <pc:grpChg chg="add del mod">
          <ac:chgData name="Datta, Arpan" userId="91dc6fc2-e47c-441d-88b6-7b3651f88482" providerId="ADAL" clId="{5F936040-716E-0240-8C68-563454FE5194}" dt="2021-12-16T23:43:25.803" v="504"/>
          <ac:grpSpMkLst>
            <pc:docMk/>
            <pc:sldMk cId="4156877080" sldId="398"/>
            <ac:grpSpMk id="198" creationId="{E737A2E2-80E1-4A44-9041-336B19342D74}"/>
          </ac:grpSpMkLst>
        </pc:grpChg>
        <pc:grpChg chg="mod">
          <ac:chgData name="Datta, Arpan" userId="91dc6fc2-e47c-441d-88b6-7b3651f88482" providerId="ADAL" clId="{5F936040-716E-0240-8C68-563454FE5194}" dt="2021-12-16T23:43:20.619" v="503"/>
          <ac:grpSpMkLst>
            <pc:docMk/>
            <pc:sldMk cId="4156877080" sldId="398"/>
            <ac:grpSpMk id="200" creationId="{F1DD3676-5731-5F41-824E-625E39EEDD25}"/>
          </ac:grpSpMkLst>
        </pc:grpChg>
        <pc:grpChg chg="add del mod">
          <ac:chgData name="Datta, Arpan" userId="91dc6fc2-e47c-441d-88b6-7b3651f88482" providerId="ADAL" clId="{5F936040-716E-0240-8C68-563454FE5194}" dt="2021-12-16T23:43:25.803" v="504"/>
          <ac:grpSpMkLst>
            <pc:docMk/>
            <pc:sldMk cId="4156877080" sldId="398"/>
            <ac:grpSpMk id="206" creationId="{8FDF5240-2DD1-2741-A2D8-ED54D29D539B}"/>
          </ac:grpSpMkLst>
        </pc:grpChg>
        <pc:picChg chg="add del mod">
          <ac:chgData name="Datta, Arpan" userId="91dc6fc2-e47c-441d-88b6-7b3651f88482" providerId="ADAL" clId="{5F936040-716E-0240-8C68-563454FE5194}" dt="2021-12-17T02:25:50.608" v="3532" actId="478"/>
          <ac:picMkLst>
            <pc:docMk/>
            <pc:sldMk cId="4156877080" sldId="398"/>
            <ac:picMk id="3" creationId="{EC391949-0D01-CE4C-94E6-4C89AF69B552}"/>
          </ac:picMkLst>
        </pc:picChg>
        <pc:picChg chg="add del mod">
          <ac:chgData name="Datta, Arpan" userId="91dc6fc2-e47c-441d-88b6-7b3651f88482" providerId="ADAL" clId="{5F936040-716E-0240-8C68-563454FE5194}" dt="2021-12-16T23:48:28.907" v="572" actId="478"/>
          <ac:picMkLst>
            <pc:docMk/>
            <pc:sldMk cId="4156877080" sldId="398"/>
            <ac:picMk id="5" creationId="{E89F2046-7355-2545-917F-5C3A2282CAE4}"/>
          </ac:picMkLst>
        </pc:picChg>
        <pc:picChg chg="add del mod">
          <ac:chgData name="Datta, Arpan" userId="91dc6fc2-e47c-441d-88b6-7b3651f88482" providerId="ADAL" clId="{5F936040-716E-0240-8C68-563454FE5194}" dt="2021-12-17T02:25:45.503" v="3530" actId="478"/>
          <ac:picMkLst>
            <pc:docMk/>
            <pc:sldMk cId="4156877080" sldId="398"/>
            <ac:picMk id="8" creationId="{0EB1D1E3-87EC-9547-BF63-5ABBC258CDE7}"/>
          </ac:picMkLst>
        </pc:picChg>
        <pc:picChg chg="add del mod">
          <ac:chgData name="Datta, Arpan" userId="91dc6fc2-e47c-441d-88b6-7b3651f88482" providerId="ADAL" clId="{5F936040-716E-0240-8C68-563454FE5194}" dt="2021-12-16T23:49:18.177" v="595" actId="478"/>
          <ac:picMkLst>
            <pc:docMk/>
            <pc:sldMk cId="4156877080" sldId="398"/>
            <ac:picMk id="11" creationId="{275B05AA-EAF7-7841-A5CE-DE377D40493A}"/>
          </ac:picMkLst>
        </pc:picChg>
        <pc:picChg chg="add del mod">
          <ac:chgData name="Datta, Arpan" userId="91dc6fc2-e47c-441d-88b6-7b3651f88482" providerId="ADAL" clId="{5F936040-716E-0240-8C68-563454FE5194}" dt="2021-12-17T02:25:46.430" v="3531" actId="478"/>
          <ac:picMkLst>
            <pc:docMk/>
            <pc:sldMk cId="4156877080" sldId="398"/>
            <ac:picMk id="13" creationId="{84935FAE-EA84-0645-920D-3CB1322B1A66}"/>
          </ac:picMkLst>
        </pc:picChg>
        <pc:picChg chg="add del mod">
          <ac:chgData name="Datta, Arpan" userId="91dc6fc2-e47c-441d-88b6-7b3651f88482" providerId="ADAL" clId="{5F936040-716E-0240-8C68-563454FE5194}" dt="2021-12-17T02:25:50.608" v="3532" actId="478"/>
          <ac:picMkLst>
            <pc:docMk/>
            <pc:sldMk cId="4156877080" sldId="398"/>
            <ac:picMk id="16" creationId="{FD683921-3076-8948-9FCA-D19FD962C757}"/>
          </ac:picMkLst>
        </pc:picChg>
        <pc:picChg chg="add del mod">
          <ac:chgData name="Datta, Arpan" userId="91dc6fc2-e47c-441d-88b6-7b3651f88482" providerId="ADAL" clId="{5F936040-716E-0240-8C68-563454FE5194}" dt="2021-12-16T23:53:15.189" v="647" actId="478"/>
          <ac:picMkLst>
            <pc:docMk/>
            <pc:sldMk cId="4156877080" sldId="398"/>
            <ac:picMk id="19" creationId="{086F0DA6-BE50-AF42-B27C-ABDD95C6E414}"/>
          </ac:picMkLst>
        </pc:picChg>
        <pc:picChg chg="add mod">
          <ac:chgData name="Datta, Arpan" userId="91dc6fc2-e47c-441d-88b6-7b3651f88482" providerId="ADAL" clId="{5F936040-716E-0240-8C68-563454FE5194}" dt="2021-12-17T02:25:51.066" v="3533"/>
          <ac:picMkLst>
            <pc:docMk/>
            <pc:sldMk cId="4156877080" sldId="398"/>
            <ac:picMk id="211" creationId="{65916848-0986-7143-BE3B-2144777AB88F}"/>
          </ac:picMkLst>
        </pc:picChg>
        <pc:picChg chg="add mod">
          <ac:chgData name="Datta, Arpan" userId="91dc6fc2-e47c-441d-88b6-7b3651f88482" providerId="ADAL" clId="{5F936040-716E-0240-8C68-563454FE5194}" dt="2021-12-17T02:25:51.066" v="3533"/>
          <ac:picMkLst>
            <pc:docMk/>
            <pc:sldMk cId="4156877080" sldId="398"/>
            <ac:picMk id="212" creationId="{466C6E35-A5DF-E945-874F-A6815D63A342}"/>
          </ac:picMkLst>
        </pc:picChg>
        <pc:picChg chg="add mod">
          <ac:chgData name="Datta, Arpan" userId="91dc6fc2-e47c-441d-88b6-7b3651f88482" providerId="ADAL" clId="{5F936040-716E-0240-8C68-563454FE5194}" dt="2021-12-17T02:25:51.066" v="3533"/>
          <ac:picMkLst>
            <pc:docMk/>
            <pc:sldMk cId="4156877080" sldId="398"/>
            <ac:picMk id="213" creationId="{8F7114DD-6D7F-4D49-99B1-514C0A53083B}"/>
          </ac:picMkLst>
        </pc:picChg>
        <pc:picChg chg="add mod">
          <ac:chgData name="Datta, Arpan" userId="91dc6fc2-e47c-441d-88b6-7b3651f88482" providerId="ADAL" clId="{5F936040-716E-0240-8C68-563454FE5194}" dt="2021-12-17T02:25:51.066" v="3533"/>
          <ac:picMkLst>
            <pc:docMk/>
            <pc:sldMk cId="4156877080" sldId="398"/>
            <ac:picMk id="214" creationId="{048254E5-56B4-8743-92EC-2ECC8A1DC126}"/>
          </ac:picMkLst>
        </pc:picChg>
      </pc:sldChg>
      <pc:sldChg chg="addSp delSp modSp add mod ord setBg delDesignElem">
        <pc:chgData name="Datta, Arpan" userId="91dc6fc2-e47c-441d-88b6-7b3651f88482" providerId="ADAL" clId="{5F936040-716E-0240-8C68-563454FE5194}" dt="2021-12-17T03:56:21.069" v="5386" actId="2711"/>
        <pc:sldMkLst>
          <pc:docMk/>
          <pc:sldMk cId="4291532956" sldId="399"/>
        </pc:sldMkLst>
        <pc:spChg chg="add del mod">
          <ac:chgData name="Datta, Arpan" userId="91dc6fc2-e47c-441d-88b6-7b3651f88482" providerId="ADAL" clId="{5F936040-716E-0240-8C68-563454FE5194}" dt="2021-12-16T23:47:44.655" v="560" actId="478"/>
          <ac:spMkLst>
            <pc:docMk/>
            <pc:sldMk cId="4291532956" sldId="399"/>
            <ac:spMk id="4" creationId="{B1E04D46-1631-9B42-AEDB-9162A5F0C098}"/>
          </ac:spMkLst>
        </pc:spChg>
        <pc:spChg chg="add del mod">
          <ac:chgData name="Datta, Arpan" userId="91dc6fc2-e47c-441d-88b6-7b3651f88482" providerId="ADAL" clId="{5F936040-716E-0240-8C68-563454FE5194}" dt="2021-12-16T23:44:26.176" v="511" actId="478"/>
          <ac:spMkLst>
            <pc:docMk/>
            <pc:sldMk cId="4291532956" sldId="399"/>
            <ac:spMk id="37" creationId="{8B4E4CB3-47D6-E341-B34E-4776D9E6B436}"/>
          </ac:spMkLst>
        </pc:spChg>
        <pc:spChg chg="del mod">
          <ac:chgData name="Datta, Arpan" userId="91dc6fc2-e47c-441d-88b6-7b3651f88482" providerId="ADAL" clId="{5F936040-716E-0240-8C68-563454FE5194}" dt="2021-12-16T23:47:08.170" v="552" actId="478"/>
          <ac:spMkLst>
            <pc:docMk/>
            <pc:sldMk cId="4291532956" sldId="399"/>
            <ac:spMk id="56" creationId="{C8535092-7893-CB49-A285-FD9F84C720F9}"/>
          </ac:spMkLst>
        </pc:spChg>
        <pc:spChg chg="add mod">
          <ac:chgData name="Datta, Arpan" userId="91dc6fc2-e47c-441d-88b6-7b3651f88482" providerId="ADAL" clId="{5F936040-716E-0240-8C68-563454FE5194}" dt="2021-12-17T01:23:31.013" v="2381" actId="1076"/>
          <ac:spMkLst>
            <pc:docMk/>
            <pc:sldMk cId="4291532956" sldId="399"/>
            <ac:spMk id="57" creationId="{F52471AB-E972-C043-8168-D64736946A7A}"/>
          </ac:spMkLst>
        </pc:spChg>
        <pc:spChg chg="mod topLvl">
          <ac:chgData name="Datta, Arpan" userId="91dc6fc2-e47c-441d-88b6-7b3651f88482" providerId="ADAL" clId="{5F936040-716E-0240-8C68-563454FE5194}" dt="2021-12-17T01:39:31.137" v="2843" actId="478"/>
          <ac:spMkLst>
            <pc:docMk/>
            <pc:sldMk cId="4291532956" sldId="399"/>
            <ac:spMk id="59" creationId="{6FA49924-594B-8042-8CE4-E286502DF00A}"/>
          </ac:spMkLst>
        </pc:spChg>
        <pc:spChg chg="del mod topLvl">
          <ac:chgData name="Datta, Arpan" userId="91dc6fc2-e47c-441d-88b6-7b3651f88482" providerId="ADAL" clId="{5F936040-716E-0240-8C68-563454FE5194}" dt="2021-12-17T01:39:31.137" v="2843" actId="478"/>
          <ac:spMkLst>
            <pc:docMk/>
            <pc:sldMk cId="4291532956" sldId="399"/>
            <ac:spMk id="61" creationId="{112BEDBB-6863-F44F-B083-BF298D6E6E4F}"/>
          </ac:spMkLst>
        </pc:spChg>
        <pc:spChg chg="del mod">
          <ac:chgData name="Datta, Arpan" userId="91dc6fc2-e47c-441d-88b6-7b3651f88482" providerId="ADAL" clId="{5F936040-716E-0240-8C68-563454FE5194}" dt="2021-12-17T01:39:28.784" v="2842" actId="478"/>
          <ac:spMkLst>
            <pc:docMk/>
            <pc:sldMk cId="4291532956" sldId="399"/>
            <ac:spMk id="62" creationId="{A4C8C224-60C7-F245-B773-648F401F02EC}"/>
          </ac:spMkLst>
        </pc:spChg>
        <pc:spChg chg="del mod">
          <ac:chgData name="Datta, Arpan" userId="91dc6fc2-e47c-441d-88b6-7b3651f88482" providerId="ADAL" clId="{5F936040-716E-0240-8C68-563454FE5194}" dt="2021-12-17T01:39:18.363" v="2838" actId="478"/>
          <ac:spMkLst>
            <pc:docMk/>
            <pc:sldMk cId="4291532956" sldId="399"/>
            <ac:spMk id="63" creationId="{96F1C656-5B9F-9040-964F-BED289DAC41A}"/>
          </ac:spMkLst>
        </pc:spChg>
        <pc:spChg chg="del mod">
          <ac:chgData name="Datta, Arpan" userId="91dc6fc2-e47c-441d-88b6-7b3651f88482" providerId="ADAL" clId="{5F936040-716E-0240-8C68-563454FE5194}" dt="2021-12-17T01:39:20.781" v="2839" actId="478"/>
          <ac:spMkLst>
            <pc:docMk/>
            <pc:sldMk cId="4291532956" sldId="399"/>
            <ac:spMk id="64" creationId="{A4B1E6F2-519F-E545-8971-F27585CF2ED4}"/>
          </ac:spMkLst>
        </pc:spChg>
        <pc:spChg chg="del mod">
          <ac:chgData name="Datta, Arpan" userId="91dc6fc2-e47c-441d-88b6-7b3651f88482" providerId="ADAL" clId="{5F936040-716E-0240-8C68-563454FE5194}" dt="2021-12-17T01:39:15.181" v="2837" actId="478"/>
          <ac:spMkLst>
            <pc:docMk/>
            <pc:sldMk cId="4291532956" sldId="399"/>
            <ac:spMk id="65" creationId="{C211691C-0F30-B54D-9D0B-AC0578791430}"/>
          </ac:spMkLst>
        </pc:spChg>
        <pc:spChg chg="del mod">
          <ac:chgData name="Datta, Arpan" userId="91dc6fc2-e47c-441d-88b6-7b3651f88482" providerId="ADAL" clId="{5F936040-716E-0240-8C68-563454FE5194}" dt="2021-12-17T01:39:26.506" v="2841" actId="478"/>
          <ac:spMkLst>
            <pc:docMk/>
            <pc:sldMk cId="4291532956" sldId="399"/>
            <ac:spMk id="66" creationId="{7EEDE460-3994-5B48-A480-C34DF6410875}"/>
          </ac:spMkLst>
        </pc:spChg>
        <pc:spChg chg="del mod">
          <ac:chgData name="Datta, Arpan" userId="91dc6fc2-e47c-441d-88b6-7b3651f88482" providerId="ADAL" clId="{5F936040-716E-0240-8C68-563454FE5194}" dt="2021-12-17T01:39:24.290" v="2840" actId="478"/>
          <ac:spMkLst>
            <pc:docMk/>
            <pc:sldMk cId="4291532956" sldId="399"/>
            <ac:spMk id="67" creationId="{D7F33E3D-1969-BB42-8B69-7630800328BF}"/>
          </ac:spMkLst>
        </pc:spChg>
        <pc:spChg chg="add mod">
          <ac:chgData name="Datta, Arpan" userId="91dc6fc2-e47c-441d-88b6-7b3651f88482" providerId="ADAL" clId="{5F936040-716E-0240-8C68-563454FE5194}" dt="2021-12-17T01:23:53.316" v="2388" actId="1076"/>
          <ac:spMkLst>
            <pc:docMk/>
            <pc:sldMk cId="4291532956" sldId="399"/>
            <ac:spMk id="68" creationId="{3385BC33-A37D-344D-9BC4-11A1B2999C8C}"/>
          </ac:spMkLst>
        </pc:spChg>
        <pc:spChg chg="add mod">
          <ac:chgData name="Datta, Arpan" userId="91dc6fc2-e47c-441d-88b6-7b3651f88482" providerId="ADAL" clId="{5F936040-716E-0240-8C68-563454FE5194}" dt="2021-12-17T01:43:37.630" v="2956" actId="1038"/>
          <ac:spMkLst>
            <pc:docMk/>
            <pc:sldMk cId="4291532956" sldId="399"/>
            <ac:spMk id="69" creationId="{48856AA4-01D6-D848-80A4-9319217AE382}"/>
          </ac:spMkLst>
        </pc:spChg>
        <pc:spChg chg="mod">
          <ac:chgData name="Datta, Arpan" userId="91dc6fc2-e47c-441d-88b6-7b3651f88482" providerId="ADAL" clId="{5F936040-716E-0240-8C68-563454FE5194}" dt="2021-12-17T01:21:01.344" v="2349" actId="207"/>
          <ac:spMkLst>
            <pc:docMk/>
            <pc:sldMk cId="4291532956" sldId="399"/>
            <ac:spMk id="71" creationId="{F07677A5-3468-864A-90B7-5CA38923B7A3}"/>
          </ac:spMkLst>
        </pc:spChg>
        <pc:spChg chg="mod">
          <ac:chgData name="Datta, Arpan" userId="91dc6fc2-e47c-441d-88b6-7b3651f88482" providerId="ADAL" clId="{5F936040-716E-0240-8C68-563454FE5194}" dt="2021-12-17T01:21:01.344" v="2349" actId="207"/>
          <ac:spMkLst>
            <pc:docMk/>
            <pc:sldMk cId="4291532956" sldId="399"/>
            <ac:spMk id="72" creationId="{A83B52F7-8DEA-3542-A74E-7F525E5F0E19}"/>
          </ac:spMkLst>
        </pc:spChg>
        <pc:spChg chg="mod">
          <ac:chgData name="Datta, Arpan" userId="91dc6fc2-e47c-441d-88b6-7b3651f88482" providerId="ADAL" clId="{5F936040-716E-0240-8C68-563454FE5194}" dt="2021-12-17T01:21:01.344" v="2349" actId="207"/>
          <ac:spMkLst>
            <pc:docMk/>
            <pc:sldMk cId="4291532956" sldId="399"/>
            <ac:spMk id="73" creationId="{9DDC7F83-5E44-024F-BAEE-971481024FE5}"/>
          </ac:spMkLst>
        </pc:spChg>
        <pc:spChg chg="mod">
          <ac:chgData name="Datta, Arpan" userId="91dc6fc2-e47c-441d-88b6-7b3651f88482" providerId="ADAL" clId="{5F936040-716E-0240-8C68-563454FE5194}" dt="2021-12-17T01:21:01.344" v="2349" actId="207"/>
          <ac:spMkLst>
            <pc:docMk/>
            <pc:sldMk cId="4291532956" sldId="399"/>
            <ac:spMk id="74" creationId="{2475A321-267A-6448-851B-8FE4101E1A3E}"/>
          </ac:spMkLst>
        </pc:spChg>
        <pc:spChg chg="mod">
          <ac:chgData name="Datta, Arpan" userId="91dc6fc2-e47c-441d-88b6-7b3651f88482" providerId="ADAL" clId="{5F936040-716E-0240-8C68-563454FE5194}" dt="2021-12-17T01:31:29.761" v="2663" actId="20577"/>
          <ac:spMkLst>
            <pc:docMk/>
            <pc:sldMk cId="4291532956" sldId="399"/>
            <ac:spMk id="76" creationId="{E94B70D7-E93C-F249-89AB-244A676B2808}"/>
          </ac:spMkLst>
        </pc:spChg>
        <pc:spChg chg="mod">
          <ac:chgData name="Datta, Arpan" userId="91dc6fc2-e47c-441d-88b6-7b3651f88482" providerId="ADAL" clId="{5F936040-716E-0240-8C68-563454FE5194}" dt="2021-12-17T01:33:34.002" v="2776" actId="20577"/>
          <ac:spMkLst>
            <pc:docMk/>
            <pc:sldMk cId="4291532956" sldId="399"/>
            <ac:spMk id="77" creationId="{4F6FBACB-CDBC-A34E-9F50-667081543694}"/>
          </ac:spMkLst>
        </pc:spChg>
        <pc:spChg chg="mod">
          <ac:chgData name="Datta, Arpan" userId="91dc6fc2-e47c-441d-88b6-7b3651f88482" providerId="ADAL" clId="{5F936040-716E-0240-8C68-563454FE5194}" dt="2021-12-17T01:21:01.344" v="2349" actId="207"/>
          <ac:spMkLst>
            <pc:docMk/>
            <pc:sldMk cId="4291532956" sldId="399"/>
            <ac:spMk id="79" creationId="{F093ED96-485A-5F4B-BF7E-AE1992EAECD7}"/>
          </ac:spMkLst>
        </pc:spChg>
        <pc:spChg chg="mod">
          <ac:chgData name="Datta, Arpan" userId="91dc6fc2-e47c-441d-88b6-7b3651f88482" providerId="ADAL" clId="{5F936040-716E-0240-8C68-563454FE5194}" dt="2021-12-17T01:21:01.344" v="2349" actId="207"/>
          <ac:spMkLst>
            <pc:docMk/>
            <pc:sldMk cId="4291532956" sldId="399"/>
            <ac:spMk id="80" creationId="{B72415D5-4687-0147-85EF-355CB869C4EA}"/>
          </ac:spMkLst>
        </pc:spChg>
        <pc:spChg chg="mod">
          <ac:chgData name="Datta, Arpan" userId="91dc6fc2-e47c-441d-88b6-7b3651f88482" providerId="ADAL" clId="{5F936040-716E-0240-8C68-563454FE5194}" dt="2021-12-17T01:21:01.344" v="2349" actId="207"/>
          <ac:spMkLst>
            <pc:docMk/>
            <pc:sldMk cId="4291532956" sldId="399"/>
            <ac:spMk id="82" creationId="{701ADE15-83CF-444C-B3FF-853CDBCCC105}"/>
          </ac:spMkLst>
        </pc:spChg>
        <pc:spChg chg="mod">
          <ac:chgData name="Datta, Arpan" userId="91dc6fc2-e47c-441d-88b6-7b3651f88482" providerId="ADAL" clId="{5F936040-716E-0240-8C68-563454FE5194}" dt="2021-12-17T01:21:01.344" v="2349" actId="207"/>
          <ac:spMkLst>
            <pc:docMk/>
            <pc:sldMk cId="4291532956" sldId="399"/>
            <ac:spMk id="83" creationId="{7AE04D48-05CE-1541-99D3-6CA8A95F7D53}"/>
          </ac:spMkLst>
        </pc:spChg>
        <pc:spChg chg="del mod">
          <ac:chgData name="Datta, Arpan" userId="91dc6fc2-e47c-441d-88b6-7b3651f88482" providerId="ADAL" clId="{5F936040-716E-0240-8C68-563454FE5194}" dt="2021-12-16T23:45:44.451" v="526" actId="478"/>
          <ac:spMkLst>
            <pc:docMk/>
            <pc:sldMk cId="4291532956" sldId="399"/>
            <ac:spMk id="85" creationId="{97D1032C-FAB9-0345-AF3C-9E98E5F353D8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86" creationId="{6B14EC00-EA93-8442-A0E3-6B1A3EB9BC5E}"/>
          </ac:spMkLst>
        </pc:spChg>
        <pc:spChg chg="del mod">
          <ac:chgData name="Datta, Arpan" userId="91dc6fc2-e47c-441d-88b6-7b3651f88482" providerId="ADAL" clId="{5F936040-716E-0240-8C68-563454FE5194}" dt="2021-12-16T23:45:44.451" v="526" actId="478"/>
          <ac:spMkLst>
            <pc:docMk/>
            <pc:sldMk cId="4291532956" sldId="399"/>
            <ac:spMk id="87" creationId="{B5A502D4-971E-874B-953A-41D779E8E7C2}"/>
          </ac:spMkLst>
        </pc:spChg>
        <pc:spChg chg="del mod">
          <ac:chgData name="Datta, Arpan" userId="91dc6fc2-e47c-441d-88b6-7b3651f88482" providerId="ADAL" clId="{5F936040-716E-0240-8C68-563454FE5194}" dt="2021-12-16T23:45:44.451" v="526" actId="478"/>
          <ac:spMkLst>
            <pc:docMk/>
            <pc:sldMk cId="4291532956" sldId="399"/>
            <ac:spMk id="88" creationId="{9CF8ED3D-D0C9-EC4D-B788-2A388714F2EB}"/>
          </ac:spMkLst>
        </pc:spChg>
        <pc:spChg chg="del mod">
          <ac:chgData name="Datta, Arpan" userId="91dc6fc2-e47c-441d-88b6-7b3651f88482" providerId="ADAL" clId="{5F936040-716E-0240-8C68-563454FE5194}" dt="2021-12-16T23:45:44.451" v="526" actId="478"/>
          <ac:spMkLst>
            <pc:docMk/>
            <pc:sldMk cId="4291532956" sldId="399"/>
            <ac:spMk id="89" creationId="{023E44A4-078C-E541-B6B9-280EC6529CFA}"/>
          </ac:spMkLst>
        </pc:spChg>
        <pc:spChg chg="del mod">
          <ac:chgData name="Datta, Arpan" userId="91dc6fc2-e47c-441d-88b6-7b3651f88482" providerId="ADAL" clId="{5F936040-716E-0240-8C68-563454FE5194}" dt="2021-12-16T23:45:44.451" v="526" actId="478"/>
          <ac:spMkLst>
            <pc:docMk/>
            <pc:sldMk cId="4291532956" sldId="399"/>
            <ac:spMk id="90" creationId="{6BFF21E4-2256-5C4D-A8A6-EA95E4CCD580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91" creationId="{7F96FF81-5A20-374A-B631-8A2D744A6EEE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92" creationId="{3023F5AE-FA76-8B41-9343-7FE7A0850544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93" creationId="{10805C9C-0E9F-5E44-8659-ABF8477752AF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94" creationId="{536FBA9E-68FF-F64B-843F-1E4D76DF2BC2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95" creationId="{009DE78D-5D6B-7241-84DC-CDCE573426C1}"/>
          </ac:spMkLst>
        </pc:spChg>
        <pc:spChg chg="del mod">
          <ac:chgData name="Datta, Arpan" userId="91dc6fc2-e47c-441d-88b6-7b3651f88482" providerId="ADAL" clId="{5F936040-716E-0240-8C68-563454FE5194}" dt="2021-12-17T01:21:49.910" v="2360" actId="478"/>
          <ac:spMkLst>
            <pc:docMk/>
            <pc:sldMk cId="4291532956" sldId="399"/>
            <ac:spMk id="96" creationId="{00000000-0000-0000-0000-000000000000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97" creationId="{3AE4FE1E-4938-1F45-84B9-F098594B0FDE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98" creationId="{0397B21C-CD4B-984E-B4CF-1DC787FCE048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99" creationId="{70AFF171-D772-5B49-B5B2-A4367EF3D01B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00" creationId="{30B9B6E1-5FA6-8D4D-A6DE-251C80031FC2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01" creationId="{D2FCCD87-FFFB-5B4D-B0AE-5D4FDF1D3857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02" creationId="{A682B196-BFD0-9D47-868B-432466E43138}"/>
          </ac:spMkLst>
        </pc:spChg>
        <pc:spChg chg="del mod">
          <ac:chgData name="Datta, Arpan" userId="91dc6fc2-e47c-441d-88b6-7b3651f88482" providerId="ADAL" clId="{5F936040-716E-0240-8C68-563454FE5194}" dt="2021-12-16T23:45:44.451" v="526" actId="478"/>
          <ac:spMkLst>
            <pc:docMk/>
            <pc:sldMk cId="4291532956" sldId="399"/>
            <ac:spMk id="103" creationId="{4C3659E3-0EA7-794D-926A-9DEF1241E740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04" creationId="{FBE1790B-8900-344F-9F4E-BD2E70653C43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05" creationId="{DDA77832-0387-7A41-96DC-8F72E91C9E44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06" creationId="{9EE9070F-14FE-5544-AA25-EB14C9FA8E95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07" creationId="{01DFAF37-2AEB-7640-AAB3-A11C15C31109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08" creationId="{9A993254-6467-7E4E-A662-6A17504440B0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09" creationId="{114B5979-32BD-294B-89D5-2371D4281206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10" creationId="{0F1786DD-73E3-444E-9521-631E24BE200D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11" creationId="{72F56712-6688-0A41-B451-B2958E9D0B58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12" creationId="{EE39C68D-FB38-5D4D-9DBC-CE47C3D51981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13" creationId="{95EFC694-9F56-BD46-9520-9433166E64A7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14" creationId="{976CEB92-4B1B-FB47-B603-CB9C67B2E641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15" creationId="{9CAA2119-8F21-F349-BF8A-4388B5141202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16" creationId="{5F56033D-A2F0-2342-BA92-80FF7233C7FE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17" creationId="{D2636139-EAB4-5D44-9DDE-6C7EFB8B75B5}"/>
          </ac:spMkLst>
        </pc:spChg>
        <pc:spChg chg="del mod">
          <ac:chgData name="Datta, Arpan" userId="91dc6fc2-e47c-441d-88b6-7b3651f88482" providerId="ADAL" clId="{5F936040-716E-0240-8C68-563454FE5194}" dt="2021-12-16T23:45:44.451" v="526" actId="478"/>
          <ac:spMkLst>
            <pc:docMk/>
            <pc:sldMk cId="4291532956" sldId="399"/>
            <ac:spMk id="118" creationId="{64A12DCE-D6E8-7343-9901-85CB750DA2F2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19" creationId="{AEEB1B14-09C3-9644-A96A-75D1202E73A0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20" creationId="{E04DE708-4EB7-AA43-9615-3215036A91A9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21" creationId="{EB503A90-ECA0-F54D-9C54-2D9F86D40953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22" creationId="{476CD820-B2C2-864A-BC64-6B7345B77FDC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23" creationId="{ABBA64FE-2172-0645-AC73-E7B984263B13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24" creationId="{7944C386-BED9-B748-9440-86AFC5B964F4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25" creationId="{560D1582-205E-8442-8136-FAFD9AB7E9EF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26" creationId="{5D2B6C99-A723-604F-B6A1-70B9CC9B068E}"/>
          </ac:spMkLst>
        </pc:spChg>
        <pc:spChg chg="add del">
          <ac:chgData name="Datta, Arpan" userId="91dc6fc2-e47c-441d-88b6-7b3651f88482" providerId="ADAL" clId="{5F936040-716E-0240-8C68-563454FE5194}" dt="2021-12-17T00:54:35.512" v="1872"/>
          <ac:spMkLst>
            <pc:docMk/>
            <pc:sldMk cId="4291532956" sldId="399"/>
            <ac:spMk id="128" creationId="{6288FC2F-B192-42B2-90BE-517E1039BE0B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30" creationId="{91DB8702-03DF-3247-826A-B4A5A86CC7AA}"/>
          </ac:spMkLst>
        </pc:spChg>
        <pc:spChg chg="add del">
          <ac:chgData name="Datta, Arpan" userId="91dc6fc2-e47c-441d-88b6-7b3651f88482" providerId="ADAL" clId="{5F936040-716E-0240-8C68-563454FE5194}" dt="2021-12-17T00:54:35.512" v="1872"/>
          <ac:spMkLst>
            <pc:docMk/>
            <pc:sldMk cId="4291532956" sldId="399"/>
            <ac:spMk id="140" creationId="{F9ED434F-8767-46CC-B26B-5AF62FF01E66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41" creationId="{BFF3CF9E-C13F-864E-A66B-46BF5632FC56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42" creationId="{52B283D2-1B6C-F240-8139-D27440D0E59C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43" creationId="{777DFA41-3270-2747-A2C4-66523C372346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46" creationId="{21F1F770-2C6E-D342-A61B-2ADD5869191F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47" creationId="{B3BE4557-11A5-7C4D-8CD5-B06A1A75B8C1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48" creationId="{A685BC3A-16CB-214C-8AA5-2723D01F1DA5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49" creationId="{3CD6B79A-C8F1-B94D-B6D7-1B7FA1203530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50" creationId="{29A3BF19-ED13-8B41-AD85-88AB54F1A108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51" creationId="{DEEADADB-C9CC-4341-A8E2-E3FE2AF67CF3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52" creationId="{771060F2-3DA9-9446-91BD-AA07734326C4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53" creationId="{2FBEF99B-E6CC-2D45-8346-6F20CA7E01BD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54" creationId="{EABD9960-C1A8-F44C-86AC-37A20E06CCC3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55" creationId="{CB524001-7AE9-244F-8BCF-F3404A464608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56" creationId="{FA6CA677-7AE4-7647-8E98-0FB9AA24EC61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57" creationId="{EA0793F4-A787-3F4B-BEE3-EAD518F166DE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58" creationId="{04991C22-7E40-9A4E-86DF-44F2EE53C7F6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59" creationId="{E1376AD9-33C9-A748-BA98-DFC9898221D3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60" creationId="{CC3FF852-0E59-3841-9237-3E19C5887381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61" creationId="{308E19EA-3BA2-7D44-865F-C402A969AF2E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62" creationId="{AF9D2BEB-2533-964C-AE3D-FC489FB1F6BB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63" creationId="{A1F8C93E-66FA-384D-BDB6-7F45267844C7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64" creationId="{357CF590-CDC2-8C4E-8238-4AFF33B00B1B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65" creationId="{E4F73EA2-46CD-7C4D-9381-96223CC5B989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66" creationId="{1A177E8E-2D19-B545-A115-D01C036B14EC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67" creationId="{FA3D3B09-3CF3-2C4D-8679-A609DC6BC857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68" creationId="{5FCD40B5-C408-8B4A-B88D-9D29ECDC39FD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69" creationId="{AA6A52F2-6605-E842-B187-81F4A7B10AC4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70" creationId="{BC275A12-BFA3-A846-A2D7-B468BDF82973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71" creationId="{7C6F0D7A-B73C-1C4C-8BE5-2051B6DED3A7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72" creationId="{1E27FB6A-BE22-EF47-911D-CF907292E985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73" creationId="{A793ECCF-FFDC-D04E-907A-7ACD997C6D92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74" creationId="{8B48FA25-4A66-0E4F-8145-F11E76472C20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75" creationId="{DC3A8920-BE6D-4B4F-81E6-0E04A75C1FAA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76" creationId="{1AC27E94-9406-1C4D-9F0C-944AB04C10E2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77" creationId="{ABE10FB4-A9D3-E943-A26E-1CFE60C237CD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78" creationId="{F68A6061-3D55-944B-B2B5-166824A52219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79" creationId="{98C15BDE-EDDB-2D4C-8E23-868EE04FF09E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80" creationId="{9A5AB678-ADFF-5F48-AC9D-9B60D1533EE0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81" creationId="{AF720D7A-7EC4-2741-B9DF-B5A6914CF21C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82" creationId="{991D9958-7CAE-A64C-BA93-14AC69DC50A9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83" creationId="{C441DF5E-FE40-CE43-B5E9-3DDCC4913AC8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84" creationId="{63AD98D5-9008-0C40-BC4F-C7A588937972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85" creationId="{2ED8BAE6-19FC-FB4A-A6B8-8FF1CAE3D175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86" creationId="{CA315857-3889-114A-B924-B73CEA601639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87" creationId="{DC12E16E-29E2-2045-BB80-120CC64074CC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88" creationId="{85129BBD-B9E9-DA4E-A4F6-218D0AF03339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89" creationId="{57C9F7D2-361C-A64B-992B-BB8AC7821968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90" creationId="{B2A0482E-9F0F-D841-9EB1-D0FA9357E0F0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91" creationId="{F787E373-2423-7C4E-B07C-5478DED8AA06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92" creationId="{79DC5815-5966-D54D-87A2-A47D9D156B0B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93" creationId="{B42766B4-7185-2745-8EAB-496CB3FFE139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94" creationId="{DA334B51-1830-C04E-91BD-0E4EA14972F3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95" creationId="{135BEFBF-403F-BA4B-9C18-7DCD578EE60F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96" creationId="{EC6C7879-DE6A-0A45-B6D7-C6082B0AED7F}"/>
          </ac:spMkLst>
        </pc:spChg>
        <pc:spChg chg="mod">
          <ac:chgData name="Datta, Arpan" userId="91dc6fc2-e47c-441d-88b6-7b3651f88482" providerId="ADAL" clId="{5F936040-716E-0240-8C68-563454FE5194}" dt="2021-12-16T23:43:58.525" v="506"/>
          <ac:spMkLst>
            <pc:docMk/>
            <pc:sldMk cId="4291532956" sldId="399"/>
            <ac:spMk id="197" creationId="{C0318213-091E-5043-9BE0-B2F5F2E75926}"/>
          </ac:spMkLst>
        </pc:spChg>
        <pc:spChg chg="mod topLvl">
          <ac:chgData name="Datta, Arpan" userId="91dc6fc2-e47c-441d-88b6-7b3651f88482" providerId="ADAL" clId="{5F936040-716E-0240-8C68-563454FE5194}" dt="2021-12-17T01:43:00.149" v="2884" actId="1038"/>
          <ac:spMkLst>
            <pc:docMk/>
            <pc:sldMk cId="4291532956" sldId="399"/>
            <ac:spMk id="199" creationId="{3B81B30C-5D10-DD44-87E3-CC50558F60D5}"/>
          </ac:spMkLst>
        </pc:spChg>
        <pc:spChg chg="del mod">
          <ac:chgData name="Datta, Arpan" userId="91dc6fc2-e47c-441d-88b6-7b3651f88482" providerId="ADAL" clId="{5F936040-716E-0240-8C68-563454FE5194}" dt="2021-12-17T01:40:28.421" v="2852" actId="478"/>
          <ac:spMkLst>
            <pc:docMk/>
            <pc:sldMk cId="4291532956" sldId="399"/>
            <ac:spMk id="201" creationId="{565BE71F-DBF7-9E49-B405-83789C017BB4}"/>
          </ac:spMkLst>
        </pc:spChg>
        <pc:spChg chg="del mod">
          <ac:chgData name="Datta, Arpan" userId="91dc6fc2-e47c-441d-88b6-7b3651f88482" providerId="ADAL" clId="{5F936040-716E-0240-8C68-563454FE5194}" dt="2021-12-17T01:40:28.421" v="2852" actId="478"/>
          <ac:spMkLst>
            <pc:docMk/>
            <pc:sldMk cId="4291532956" sldId="399"/>
            <ac:spMk id="202" creationId="{B358B97B-45B0-8A4E-B552-2D44D4324366}"/>
          </ac:spMkLst>
        </pc:spChg>
        <pc:spChg chg="add del mod topLvl">
          <ac:chgData name="Datta, Arpan" userId="91dc6fc2-e47c-441d-88b6-7b3651f88482" providerId="ADAL" clId="{5F936040-716E-0240-8C68-563454FE5194}" dt="2021-12-17T01:40:48.469" v="2861" actId="478"/>
          <ac:spMkLst>
            <pc:docMk/>
            <pc:sldMk cId="4291532956" sldId="399"/>
            <ac:spMk id="203" creationId="{CEF209A0-76C9-D64B-B994-8A9EDF317268}"/>
          </ac:spMkLst>
        </pc:spChg>
        <pc:spChg chg="add del mod">
          <ac:chgData name="Datta, Arpan" userId="91dc6fc2-e47c-441d-88b6-7b3651f88482" providerId="ADAL" clId="{5F936040-716E-0240-8C68-563454FE5194}" dt="2021-12-17T01:40:48.469" v="2861" actId="478"/>
          <ac:spMkLst>
            <pc:docMk/>
            <pc:sldMk cId="4291532956" sldId="399"/>
            <ac:spMk id="204" creationId="{92124804-1A52-8142-B9B8-E79C844BE065}"/>
          </ac:spMkLst>
        </pc:spChg>
        <pc:spChg chg="del mod">
          <ac:chgData name="Datta, Arpan" userId="91dc6fc2-e47c-441d-88b6-7b3651f88482" providerId="ADAL" clId="{5F936040-716E-0240-8C68-563454FE5194}" dt="2021-12-17T01:40:24.007" v="2851" actId="478"/>
          <ac:spMkLst>
            <pc:docMk/>
            <pc:sldMk cId="4291532956" sldId="399"/>
            <ac:spMk id="205" creationId="{F3A27D95-350F-5D46-BF6B-B094B4AD6CF8}"/>
          </ac:spMkLst>
        </pc:spChg>
        <pc:spChg chg="mod">
          <ac:chgData name="Datta, Arpan" userId="91dc6fc2-e47c-441d-88b6-7b3651f88482" providerId="ADAL" clId="{5F936040-716E-0240-8C68-563454FE5194}" dt="2021-12-17T01:21:01.344" v="2349" actId="207"/>
          <ac:spMkLst>
            <pc:docMk/>
            <pc:sldMk cId="4291532956" sldId="399"/>
            <ac:spMk id="207" creationId="{3A73EBB6-709A-0343-9B8E-72ECCE828211}"/>
          </ac:spMkLst>
        </pc:spChg>
        <pc:spChg chg="mod">
          <ac:chgData name="Datta, Arpan" userId="91dc6fc2-e47c-441d-88b6-7b3651f88482" providerId="ADAL" clId="{5F936040-716E-0240-8C68-563454FE5194}" dt="2021-12-17T01:21:01.344" v="2349" actId="207"/>
          <ac:spMkLst>
            <pc:docMk/>
            <pc:sldMk cId="4291532956" sldId="399"/>
            <ac:spMk id="208" creationId="{72071CE5-541B-D04B-8E20-9AC6C264F00C}"/>
          </ac:spMkLst>
        </pc:spChg>
        <pc:spChg chg="mod">
          <ac:chgData name="Datta, Arpan" userId="91dc6fc2-e47c-441d-88b6-7b3651f88482" providerId="ADAL" clId="{5F936040-716E-0240-8C68-563454FE5194}" dt="2021-12-17T01:21:01.344" v="2349" actId="207"/>
          <ac:spMkLst>
            <pc:docMk/>
            <pc:sldMk cId="4291532956" sldId="399"/>
            <ac:spMk id="209" creationId="{2F726A9B-C3A1-DB4C-B58F-C9E8267683C3}"/>
          </ac:spMkLst>
        </pc:spChg>
        <pc:spChg chg="mod">
          <ac:chgData name="Datta, Arpan" userId="91dc6fc2-e47c-441d-88b6-7b3651f88482" providerId="ADAL" clId="{5F936040-716E-0240-8C68-563454FE5194}" dt="2021-12-17T01:43:17.913" v="2914" actId="1038"/>
          <ac:spMkLst>
            <pc:docMk/>
            <pc:sldMk cId="4291532956" sldId="399"/>
            <ac:spMk id="210" creationId="{068C2FD5-E491-184D-82AA-D46B66FB3300}"/>
          </ac:spMkLst>
        </pc:spChg>
        <pc:spChg chg="add del mod">
          <ac:chgData name="Datta, Arpan" userId="91dc6fc2-e47c-441d-88b6-7b3651f88482" providerId="ADAL" clId="{5F936040-716E-0240-8C68-563454FE5194}" dt="2021-12-17T01:33:03.483" v="2767" actId="478"/>
          <ac:spMkLst>
            <pc:docMk/>
            <pc:sldMk cId="4291532956" sldId="399"/>
            <ac:spMk id="213" creationId="{D2BE2782-1D37-2446-98FB-5418107350AE}"/>
          </ac:spMkLst>
        </pc:spChg>
        <pc:spChg chg="add del mod">
          <ac:chgData name="Datta, Arpan" userId="91dc6fc2-e47c-441d-88b6-7b3651f88482" providerId="ADAL" clId="{5F936040-716E-0240-8C68-563454FE5194}" dt="2021-12-17T01:33:01.565" v="2766" actId="478"/>
          <ac:spMkLst>
            <pc:docMk/>
            <pc:sldMk cId="4291532956" sldId="399"/>
            <ac:spMk id="216" creationId="{8BEF39B7-7C58-4B48-B198-59288EE2435A}"/>
          </ac:spMkLst>
        </pc:spChg>
        <pc:spChg chg="add del mod">
          <ac:chgData name="Datta, Arpan" userId="91dc6fc2-e47c-441d-88b6-7b3651f88482" providerId="ADAL" clId="{5F936040-716E-0240-8C68-563454FE5194}" dt="2021-12-17T00:34:00.771" v="1489"/>
          <ac:spMkLst>
            <pc:docMk/>
            <pc:sldMk cId="4291532956" sldId="399"/>
            <ac:spMk id="217" creationId="{61B978D7-38C6-BD40-88AA-F5816F8B3FCC}"/>
          </ac:spMkLst>
        </pc:spChg>
        <pc:spChg chg="add del mod">
          <ac:chgData name="Datta, Arpan" userId="91dc6fc2-e47c-441d-88b6-7b3651f88482" providerId="ADAL" clId="{5F936040-716E-0240-8C68-563454FE5194}" dt="2021-12-17T01:21:42.801" v="2356"/>
          <ac:spMkLst>
            <pc:docMk/>
            <pc:sldMk cId="4291532956" sldId="399"/>
            <ac:spMk id="218" creationId="{954F7D1E-2D98-2046-9B69-6A4C0F43E1A0}"/>
          </ac:spMkLst>
        </pc:spChg>
        <pc:spChg chg="add del mod">
          <ac:chgData name="Datta, Arpan" userId="91dc6fc2-e47c-441d-88b6-7b3651f88482" providerId="ADAL" clId="{5F936040-716E-0240-8C68-563454FE5194}" dt="2021-12-17T01:21:42.801" v="2356"/>
          <ac:spMkLst>
            <pc:docMk/>
            <pc:sldMk cId="4291532956" sldId="399"/>
            <ac:spMk id="219" creationId="{D08AE417-450C-2042-BC66-03A3A88CBFCE}"/>
          </ac:spMkLst>
        </pc:spChg>
        <pc:spChg chg="add mod">
          <ac:chgData name="Datta, Arpan" userId="91dc6fc2-e47c-441d-88b6-7b3651f88482" providerId="ADAL" clId="{5F936040-716E-0240-8C68-563454FE5194}" dt="2021-12-17T01:21:45.705" v="2358"/>
          <ac:spMkLst>
            <pc:docMk/>
            <pc:sldMk cId="4291532956" sldId="399"/>
            <ac:spMk id="220" creationId="{EF752F95-92B2-D149-8E7A-F6A34F2D6FB9}"/>
          </ac:spMkLst>
        </pc:spChg>
        <pc:spChg chg="add mod">
          <ac:chgData name="Datta, Arpan" userId="91dc6fc2-e47c-441d-88b6-7b3651f88482" providerId="ADAL" clId="{5F936040-716E-0240-8C68-563454FE5194}" dt="2021-12-17T03:56:21.069" v="5386" actId="2711"/>
          <ac:spMkLst>
            <pc:docMk/>
            <pc:sldMk cId="4291532956" sldId="399"/>
            <ac:spMk id="221" creationId="{8468280B-D948-2146-9069-27DADA84A7C4}"/>
          </ac:spMkLst>
        </pc:spChg>
        <pc:spChg chg="mod topLvl">
          <ac:chgData name="Datta, Arpan" userId="91dc6fc2-e47c-441d-88b6-7b3651f88482" providerId="ADAL" clId="{5F936040-716E-0240-8C68-563454FE5194}" dt="2021-12-17T01:45:16.738" v="2968" actId="478"/>
          <ac:spMkLst>
            <pc:docMk/>
            <pc:sldMk cId="4291532956" sldId="399"/>
            <ac:spMk id="223" creationId="{9BD98E5F-126A-BF4A-84D3-76B4763E27D8}"/>
          </ac:spMkLst>
        </pc:spChg>
        <pc:spChg chg="del mod">
          <ac:chgData name="Datta, Arpan" userId="91dc6fc2-e47c-441d-88b6-7b3651f88482" providerId="ADAL" clId="{5F936040-716E-0240-8C68-563454FE5194}" dt="2021-12-17T01:45:13.270" v="2967" actId="478"/>
          <ac:spMkLst>
            <pc:docMk/>
            <pc:sldMk cId="4291532956" sldId="399"/>
            <ac:spMk id="225" creationId="{61F4528F-92B4-B04B-A2B2-32F0C99C9E63}"/>
          </ac:spMkLst>
        </pc:spChg>
        <pc:spChg chg="del mod">
          <ac:chgData name="Datta, Arpan" userId="91dc6fc2-e47c-441d-88b6-7b3651f88482" providerId="ADAL" clId="{5F936040-716E-0240-8C68-563454FE5194}" dt="2021-12-17T01:44:24.333" v="2958" actId="478"/>
          <ac:spMkLst>
            <pc:docMk/>
            <pc:sldMk cId="4291532956" sldId="399"/>
            <ac:spMk id="226" creationId="{7B53A80C-FBB4-9445-B56C-61E082956CA9}"/>
          </ac:spMkLst>
        </pc:spChg>
        <pc:spChg chg="del mod topLvl">
          <ac:chgData name="Datta, Arpan" userId="91dc6fc2-e47c-441d-88b6-7b3651f88482" providerId="ADAL" clId="{5F936040-716E-0240-8C68-563454FE5194}" dt="2021-12-17T01:45:16.738" v="2968" actId="478"/>
          <ac:spMkLst>
            <pc:docMk/>
            <pc:sldMk cId="4291532956" sldId="399"/>
            <ac:spMk id="227" creationId="{FB4EAE3A-284D-4645-82AE-E8CA2B13BBFF}"/>
          </ac:spMkLst>
        </pc:spChg>
        <pc:spChg chg="del mod">
          <ac:chgData name="Datta, Arpan" userId="91dc6fc2-e47c-441d-88b6-7b3651f88482" providerId="ADAL" clId="{5F936040-716E-0240-8C68-563454FE5194}" dt="2021-12-17T01:45:10.185" v="2966" actId="478"/>
          <ac:spMkLst>
            <pc:docMk/>
            <pc:sldMk cId="4291532956" sldId="399"/>
            <ac:spMk id="228" creationId="{8A031D29-A61D-A84C-8754-8097ACBC8DC7}"/>
          </ac:spMkLst>
        </pc:spChg>
        <pc:spChg chg="del mod">
          <ac:chgData name="Datta, Arpan" userId="91dc6fc2-e47c-441d-88b6-7b3651f88482" providerId="ADAL" clId="{5F936040-716E-0240-8C68-563454FE5194}" dt="2021-12-17T01:44:24.333" v="2958" actId="478"/>
          <ac:spMkLst>
            <pc:docMk/>
            <pc:sldMk cId="4291532956" sldId="399"/>
            <ac:spMk id="229" creationId="{00D7253A-0CDC-D744-B69A-C50A1D8B253A}"/>
          </ac:spMkLst>
        </pc:spChg>
        <pc:spChg chg="mod">
          <ac:chgData name="Datta, Arpan" userId="91dc6fc2-e47c-441d-88b6-7b3651f88482" providerId="ADAL" clId="{5F936040-716E-0240-8C68-563454FE5194}" dt="2021-12-17T01:31:18.871" v="2650" actId="20577"/>
          <ac:spMkLst>
            <pc:docMk/>
            <pc:sldMk cId="4291532956" sldId="399"/>
            <ac:spMk id="231" creationId="{D223D12D-A4DC-C94C-9F4C-2ACA09DB764C}"/>
          </ac:spMkLst>
        </pc:spChg>
        <pc:spChg chg="mod">
          <ac:chgData name="Datta, Arpan" userId="91dc6fc2-e47c-441d-88b6-7b3651f88482" providerId="ADAL" clId="{5F936040-716E-0240-8C68-563454FE5194}" dt="2021-12-17T01:27:58.898" v="2493" actId="1076"/>
          <ac:spMkLst>
            <pc:docMk/>
            <pc:sldMk cId="4291532956" sldId="399"/>
            <ac:spMk id="232" creationId="{5DDB8E1B-417A-B64A-B63D-448986C74082}"/>
          </ac:spMkLst>
        </pc:spChg>
        <pc:spChg chg="mod">
          <ac:chgData name="Datta, Arpan" userId="91dc6fc2-e47c-441d-88b6-7b3651f88482" providerId="ADAL" clId="{5F936040-716E-0240-8C68-563454FE5194}" dt="2021-12-17T01:31:15.087" v="2648" actId="20577"/>
          <ac:spMkLst>
            <pc:docMk/>
            <pc:sldMk cId="4291532956" sldId="399"/>
            <ac:spMk id="234" creationId="{0DB6D8EA-DF8A-ED4B-BCB1-BEAB2D8A4484}"/>
          </ac:spMkLst>
        </pc:spChg>
        <pc:spChg chg="mod">
          <ac:chgData name="Datta, Arpan" userId="91dc6fc2-e47c-441d-88b6-7b3651f88482" providerId="ADAL" clId="{5F936040-716E-0240-8C68-563454FE5194}" dt="2021-12-17T01:28:48.388" v="2540"/>
          <ac:spMkLst>
            <pc:docMk/>
            <pc:sldMk cId="4291532956" sldId="399"/>
            <ac:spMk id="235" creationId="{C8FEBA61-5257-E747-9CA9-09759881505E}"/>
          </ac:spMkLst>
        </pc:spChg>
        <pc:spChg chg="mod">
          <ac:chgData name="Datta, Arpan" userId="91dc6fc2-e47c-441d-88b6-7b3651f88482" providerId="ADAL" clId="{5F936040-716E-0240-8C68-563454FE5194}" dt="2021-12-17T01:29:32.160" v="2568" actId="20577"/>
          <ac:spMkLst>
            <pc:docMk/>
            <pc:sldMk cId="4291532956" sldId="399"/>
            <ac:spMk id="237" creationId="{169534FA-8C04-8345-85A3-95CD6D08678D}"/>
          </ac:spMkLst>
        </pc:spChg>
        <pc:spChg chg="mod">
          <ac:chgData name="Datta, Arpan" userId="91dc6fc2-e47c-441d-88b6-7b3651f88482" providerId="ADAL" clId="{5F936040-716E-0240-8C68-563454FE5194}" dt="2021-12-17T01:29:57.934" v="2625" actId="20577"/>
          <ac:spMkLst>
            <pc:docMk/>
            <pc:sldMk cId="4291532956" sldId="399"/>
            <ac:spMk id="238" creationId="{51EB3679-F297-FE47-A5AA-69C73C393A00}"/>
          </ac:spMkLst>
        </pc:spChg>
        <pc:spChg chg="del mod">
          <ac:chgData name="Datta, Arpan" userId="91dc6fc2-e47c-441d-88b6-7b3651f88482" providerId="ADAL" clId="{5F936040-716E-0240-8C68-563454FE5194}" dt="2021-12-17T01:35:21.618" v="2786" actId="478"/>
          <ac:spMkLst>
            <pc:docMk/>
            <pc:sldMk cId="4291532956" sldId="399"/>
            <ac:spMk id="244" creationId="{CEC4E7DC-DD07-624B-8833-F56890C9E20F}"/>
          </ac:spMkLst>
        </pc:spChg>
        <pc:spChg chg="mod">
          <ac:chgData name="Datta, Arpan" userId="91dc6fc2-e47c-441d-88b6-7b3651f88482" providerId="ADAL" clId="{5F936040-716E-0240-8C68-563454FE5194}" dt="2021-12-17T01:35:10.211" v="2781"/>
          <ac:spMkLst>
            <pc:docMk/>
            <pc:sldMk cId="4291532956" sldId="399"/>
            <ac:spMk id="245" creationId="{9D31643E-4911-FB49-8934-0D58CA035535}"/>
          </ac:spMkLst>
        </pc:spChg>
        <pc:spChg chg="mod">
          <ac:chgData name="Datta, Arpan" userId="91dc6fc2-e47c-441d-88b6-7b3651f88482" providerId="ADAL" clId="{5F936040-716E-0240-8C68-563454FE5194}" dt="2021-12-17T01:35:10.211" v="2781"/>
          <ac:spMkLst>
            <pc:docMk/>
            <pc:sldMk cId="4291532956" sldId="399"/>
            <ac:spMk id="246" creationId="{621B3628-BA48-3747-8151-F3D78EFC1F82}"/>
          </ac:spMkLst>
        </pc:spChg>
        <pc:spChg chg="mod">
          <ac:chgData name="Datta, Arpan" userId="91dc6fc2-e47c-441d-88b6-7b3651f88482" providerId="ADAL" clId="{5F936040-716E-0240-8C68-563454FE5194}" dt="2021-12-17T01:35:10.211" v="2781"/>
          <ac:spMkLst>
            <pc:docMk/>
            <pc:sldMk cId="4291532956" sldId="399"/>
            <ac:spMk id="247" creationId="{9C5C6062-3586-3946-A2AE-EC6387E1515C}"/>
          </ac:spMkLst>
        </pc:spChg>
        <pc:spChg chg="mod">
          <ac:chgData name="Datta, Arpan" userId="91dc6fc2-e47c-441d-88b6-7b3651f88482" providerId="ADAL" clId="{5F936040-716E-0240-8C68-563454FE5194}" dt="2021-12-17T01:35:10.211" v="2781"/>
          <ac:spMkLst>
            <pc:docMk/>
            <pc:sldMk cId="4291532956" sldId="399"/>
            <ac:spMk id="248" creationId="{6CF4D095-405A-094B-A122-F6F74F6938C1}"/>
          </ac:spMkLst>
        </pc:spChg>
        <pc:spChg chg="del mod">
          <ac:chgData name="Datta, Arpan" userId="91dc6fc2-e47c-441d-88b6-7b3651f88482" providerId="ADAL" clId="{5F936040-716E-0240-8C68-563454FE5194}" dt="2021-12-17T01:35:19.196" v="2785" actId="478"/>
          <ac:spMkLst>
            <pc:docMk/>
            <pc:sldMk cId="4291532956" sldId="399"/>
            <ac:spMk id="249" creationId="{29F30CD0-BAC5-B149-8899-675B5E6F792E}"/>
          </ac:spMkLst>
        </pc:spChg>
        <pc:grpChg chg="del">
          <ac:chgData name="Datta, Arpan" userId="91dc6fc2-e47c-441d-88b6-7b3651f88482" providerId="ADAL" clId="{5F936040-716E-0240-8C68-563454FE5194}" dt="2021-12-16T23:54:09.413" v="677" actId="478"/>
          <ac:grpSpMkLst>
            <pc:docMk/>
            <pc:sldMk cId="4291532956" sldId="399"/>
            <ac:grpSpMk id="38" creationId="{9616D607-44B6-CE48-B542-1C38F8863198}"/>
          </ac:grpSpMkLst>
        </pc:grpChg>
        <pc:grpChg chg="del">
          <ac:chgData name="Datta, Arpan" userId="91dc6fc2-e47c-441d-88b6-7b3651f88482" providerId="ADAL" clId="{5F936040-716E-0240-8C68-563454FE5194}" dt="2021-12-16T23:54:09.413" v="677" actId="478"/>
          <ac:grpSpMkLst>
            <pc:docMk/>
            <pc:sldMk cId="4291532956" sldId="399"/>
            <ac:grpSpMk id="44" creationId="{1F8EA403-0627-1A49-82A9-E0BF4107836B}"/>
          </ac:grpSpMkLst>
        </pc:grpChg>
        <pc:grpChg chg="del">
          <ac:chgData name="Datta, Arpan" userId="91dc6fc2-e47c-441d-88b6-7b3651f88482" providerId="ADAL" clId="{5F936040-716E-0240-8C68-563454FE5194}" dt="2021-12-16T23:54:09.413" v="677" actId="478"/>
          <ac:grpSpMkLst>
            <pc:docMk/>
            <pc:sldMk cId="4291532956" sldId="399"/>
            <ac:grpSpMk id="50" creationId="{9F97FAAE-9296-6848-8CEE-1931271743CD}"/>
          </ac:grpSpMkLst>
        </pc:grpChg>
        <pc:grpChg chg="add del mod">
          <ac:chgData name="Datta, Arpan" userId="91dc6fc2-e47c-441d-88b6-7b3651f88482" providerId="ADAL" clId="{5F936040-716E-0240-8C68-563454FE5194}" dt="2021-12-17T01:39:31.137" v="2843" actId="478"/>
          <ac:grpSpMkLst>
            <pc:docMk/>
            <pc:sldMk cId="4291532956" sldId="399"/>
            <ac:grpSpMk id="58" creationId="{63FFD00C-44EE-3C4B-B331-AF034700FD0D}"/>
          </ac:grpSpMkLst>
        </pc:grpChg>
        <pc:grpChg chg="del mod">
          <ac:chgData name="Datta, Arpan" userId="91dc6fc2-e47c-441d-88b6-7b3651f88482" providerId="ADAL" clId="{5F936040-716E-0240-8C68-563454FE5194}" dt="2021-12-17T01:39:28.784" v="2842" actId="478"/>
          <ac:grpSpMkLst>
            <pc:docMk/>
            <pc:sldMk cId="4291532956" sldId="399"/>
            <ac:grpSpMk id="60" creationId="{86524483-14E9-2842-99B6-EED997811133}"/>
          </ac:grpSpMkLst>
        </pc:grpChg>
        <pc:grpChg chg="add mod">
          <ac:chgData name="Datta, Arpan" userId="91dc6fc2-e47c-441d-88b6-7b3651f88482" providerId="ADAL" clId="{5F936040-716E-0240-8C68-563454FE5194}" dt="2021-12-17T01:43:26.439" v="2932" actId="1038"/>
          <ac:grpSpMkLst>
            <pc:docMk/>
            <pc:sldMk cId="4291532956" sldId="399"/>
            <ac:grpSpMk id="70" creationId="{DEBD5BFB-81A8-D34C-9019-F7E8C6EB43EA}"/>
          </ac:grpSpMkLst>
        </pc:grpChg>
        <pc:grpChg chg="add mod">
          <ac:chgData name="Datta, Arpan" userId="91dc6fc2-e47c-441d-88b6-7b3651f88482" providerId="ADAL" clId="{5F936040-716E-0240-8C68-563454FE5194}" dt="2021-12-17T01:33:17.590" v="2773" actId="1076"/>
          <ac:grpSpMkLst>
            <pc:docMk/>
            <pc:sldMk cId="4291532956" sldId="399"/>
            <ac:grpSpMk id="75" creationId="{18307613-14DA-E34C-AE87-E01CD142760E}"/>
          </ac:grpSpMkLst>
        </pc:grpChg>
        <pc:grpChg chg="add del mod">
          <ac:chgData name="Datta, Arpan" userId="91dc6fc2-e47c-441d-88b6-7b3651f88482" providerId="ADAL" clId="{5F936040-716E-0240-8C68-563454FE5194}" dt="2021-12-17T01:28:46.233" v="2539" actId="478"/>
          <ac:grpSpMkLst>
            <pc:docMk/>
            <pc:sldMk cId="4291532956" sldId="399"/>
            <ac:grpSpMk id="78" creationId="{72BE63C3-D3A6-0040-80B7-1D6CF49F7448}"/>
          </ac:grpSpMkLst>
        </pc:grpChg>
        <pc:grpChg chg="add del mod">
          <ac:chgData name="Datta, Arpan" userId="91dc6fc2-e47c-441d-88b6-7b3651f88482" providerId="ADAL" clId="{5F936040-716E-0240-8C68-563454FE5194}" dt="2021-12-17T01:28:57.784" v="2543" actId="478"/>
          <ac:grpSpMkLst>
            <pc:docMk/>
            <pc:sldMk cId="4291532956" sldId="399"/>
            <ac:grpSpMk id="81" creationId="{C678537B-1642-CC42-A89D-37134CFE2729}"/>
          </ac:grpSpMkLst>
        </pc:grpChg>
        <pc:grpChg chg="add del mod">
          <ac:chgData name="Datta, Arpan" userId="91dc6fc2-e47c-441d-88b6-7b3651f88482" providerId="ADAL" clId="{5F936040-716E-0240-8C68-563454FE5194}" dt="2021-12-16T23:45:45.836" v="527" actId="478"/>
          <ac:grpSpMkLst>
            <pc:docMk/>
            <pc:sldMk cId="4291532956" sldId="399"/>
            <ac:grpSpMk id="84" creationId="{9251CB10-40AB-6D47-8447-C3F4DFDCAE26}"/>
          </ac:grpSpMkLst>
        </pc:grpChg>
        <pc:grpChg chg="add del">
          <ac:chgData name="Datta, Arpan" userId="91dc6fc2-e47c-441d-88b6-7b3651f88482" providerId="ADAL" clId="{5F936040-716E-0240-8C68-563454FE5194}" dt="2021-12-17T00:54:35.512" v="1872"/>
          <ac:grpSpMkLst>
            <pc:docMk/>
            <pc:sldMk cId="4291532956" sldId="399"/>
            <ac:grpSpMk id="127" creationId="{E5D4A15D-C852-47D7-A7E3-7F8FEE9FCA9D}"/>
          </ac:grpSpMkLst>
        </pc:grpChg>
        <pc:grpChg chg="add del">
          <ac:chgData name="Datta, Arpan" userId="91dc6fc2-e47c-441d-88b6-7b3651f88482" providerId="ADAL" clId="{5F936040-716E-0240-8C68-563454FE5194}" dt="2021-12-17T00:54:35.512" v="1872"/>
          <ac:grpSpMkLst>
            <pc:docMk/>
            <pc:sldMk cId="4291532956" sldId="399"/>
            <ac:grpSpMk id="129" creationId="{2F448CB3-7B4F-45D7-B7C0-DF553DF61453}"/>
          </ac:grpSpMkLst>
        </pc:grpChg>
        <pc:grpChg chg="add del mod">
          <ac:chgData name="Datta, Arpan" userId="91dc6fc2-e47c-441d-88b6-7b3651f88482" providerId="ADAL" clId="{5F936040-716E-0240-8C68-563454FE5194}" dt="2021-12-17T01:40:48.469" v="2861" actId="478"/>
          <ac:grpSpMkLst>
            <pc:docMk/>
            <pc:sldMk cId="4291532956" sldId="399"/>
            <ac:grpSpMk id="198" creationId="{302CD822-F5F7-5C46-B618-F0422BCAC1EA}"/>
          </ac:grpSpMkLst>
        </pc:grpChg>
        <pc:grpChg chg="add del mod">
          <ac:chgData name="Datta, Arpan" userId="91dc6fc2-e47c-441d-88b6-7b3651f88482" providerId="ADAL" clId="{5F936040-716E-0240-8C68-563454FE5194}" dt="2021-12-17T01:40:48.469" v="2861" actId="478"/>
          <ac:grpSpMkLst>
            <pc:docMk/>
            <pc:sldMk cId="4291532956" sldId="399"/>
            <ac:grpSpMk id="200" creationId="{E8AE013A-5F35-714F-A790-6B13F0F2F36E}"/>
          </ac:grpSpMkLst>
        </pc:grpChg>
        <pc:grpChg chg="add mod">
          <ac:chgData name="Datta, Arpan" userId="91dc6fc2-e47c-441d-88b6-7b3651f88482" providerId="ADAL" clId="{5F936040-716E-0240-8C68-563454FE5194}" dt="2021-12-17T01:43:35.419" v="2955" actId="1038"/>
          <ac:grpSpMkLst>
            <pc:docMk/>
            <pc:sldMk cId="4291532956" sldId="399"/>
            <ac:grpSpMk id="206" creationId="{F06D4B63-E6B0-B441-AFA5-DA5780D01E2B}"/>
          </ac:grpSpMkLst>
        </pc:grpChg>
        <pc:grpChg chg="add del mod">
          <ac:chgData name="Datta, Arpan" userId="91dc6fc2-e47c-441d-88b6-7b3651f88482" providerId="ADAL" clId="{5F936040-716E-0240-8C68-563454FE5194}" dt="2021-12-17T01:45:16.738" v="2968" actId="478"/>
          <ac:grpSpMkLst>
            <pc:docMk/>
            <pc:sldMk cId="4291532956" sldId="399"/>
            <ac:grpSpMk id="222" creationId="{BF84E7E8-A857-AD4F-AC96-0A16D3ABCE46}"/>
          </ac:grpSpMkLst>
        </pc:grpChg>
        <pc:grpChg chg="del mod">
          <ac:chgData name="Datta, Arpan" userId="91dc6fc2-e47c-441d-88b6-7b3651f88482" providerId="ADAL" clId="{5F936040-716E-0240-8C68-563454FE5194}" dt="2021-12-17T01:45:13.270" v="2967" actId="478"/>
          <ac:grpSpMkLst>
            <pc:docMk/>
            <pc:sldMk cId="4291532956" sldId="399"/>
            <ac:grpSpMk id="224" creationId="{9BAEA74C-A32C-C443-BA5F-3435C523CDA5}"/>
          </ac:grpSpMkLst>
        </pc:grpChg>
        <pc:grpChg chg="add mod">
          <ac:chgData name="Datta, Arpan" userId="91dc6fc2-e47c-441d-88b6-7b3651f88482" providerId="ADAL" clId="{5F936040-716E-0240-8C68-563454FE5194}" dt="2021-12-17T01:26:05.968" v="2414" actId="1076"/>
          <ac:grpSpMkLst>
            <pc:docMk/>
            <pc:sldMk cId="4291532956" sldId="399"/>
            <ac:grpSpMk id="230" creationId="{5969C68E-CEB8-ED40-A754-ADB4998AE074}"/>
          </ac:grpSpMkLst>
        </pc:grpChg>
        <pc:grpChg chg="add mod">
          <ac:chgData name="Datta, Arpan" userId="91dc6fc2-e47c-441d-88b6-7b3651f88482" providerId="ADAL" clId="{5F936040-716E-0240-8C68-563454FE5194}" dt="2021-12-17T01:32:59.694" v="2765" actId="1076"/>
          <ac:grpSpMkLst>
            <pc:docMk/>
            <pc:sldMk cId="4291532956" sldId="399"/>
            <ac:grpSpMk id="233" creationId="{3D2D6557-D0BB-5947-A3D2-F36D6B22091F}"/>
          </ac:grpSpMkLst>
        </pc:grpChg>
        <pc:grpChg chg="add mod">
          <ac:chgData name="Datta, Arpan" userId="91dc6fc2-e47c-441d-88b6-7b3651f88482" providerId="ADAL" clId="{5F936040-716E-0240-8C68-563454FE5194}" dt="2021-12-17T01:29:11.198" v="2547" actId="1076"/>
          <ac:grpSpMkLst>
            <pc:docMk/>
            <pc:sldMk cId="4291532956" sldId="399"/>
            <ac:grpSpMk id="236" creationId="{B4FE3EE8-4DB9-7448-9BB1-E5F1AE3EEECD}"/>
          </ac:grpSpMkLst>
        </pc:grpChg>
        <pc:grpChg chg="add del mod">
          <ac:chgData name="Datta, Arpan" userId="91dc6fc2-e47c-441d-88b6-7b3651f88482" providerId="ADAL" clId="{5F936040-716E-0240-8C68-563454FE5194}" dt="2021-12-17T01:38:14.521" v="2833" actId="478"/>
          <ac:grpSpMkLst>
            <pc:docMk/>
            <pc:sldMk cId="4291532956" sldId="399"/>
            <ac:grpSpMk id="243" creationId="{C3B895A2-02DC-B04F-BE4D-CA536EF20DCF}"/>
          </ac:grpSpMkLst>
        </pc:grpChg>
        <pc:picChg chg="add mod">
          <ac:chgData name="Datta, Arpan" userId="91dc6fc2-e47c-441d-88b6-7b3651f88482" providerId="ADAL" clId="{5F936040-716E-0240-8C68-563454FE5194}" dt="2021-12-17T01:22:37.364" v="2371" actId="1076"/>
          <ac:picMkLst>
            <pc:docMk/>
            <pc:sldMk cId="4291532956" sldId="399"/>
            <ac:picMk id="3" creationId="{AE294A54-40FF-2B4B-A939-60DCAA35FFEB}"/>
          </ac:picMkLst>
        </pc:picChg>
        <pc:picChg chg="add mod">
          <ac:chgData name="Datta, Arpan" userId="91dc6fc2-e47c-441d-88b6-7b3651f88482" providerId="ADAL" clId="{5F936040-716E-0240-8C68-563454FE5194}" dt="2021-12-17T01:45:53.861" v="2993" actId="1038"/>
          <ac:picMkLst>
            <pc:docMk/>
            <pc:sldMk cId="4291532956" sldId="399"/>
            <ac:picMk id="6" creationId="{C482CD3A-E5C9-404C-984F-F2322BD12F81}"/>
          </ac:picMkLst>
        </pc:picChg>
        <pc:picChg chg="add mod">
          <ac:chgData name="Datta, Arpan" userId="91dc6fc2-e47c-441d-88b6-7b3651f88482" providerId="ADAL" clId="{5F936040-716E-0240-8C68-563454FE5194}" dt="2021-12-17T01:45:39.264" v="2981" actId="1036"/>
          <ac:picMkLst>
            <pc:docMk/>
            <pc:sldMk cId="4291532956" sldId="399"/>
            <ac:picMk id="8" creationId="{C29ED07A-BED0-A045-BB76-2B6769F9557E}"/>
          </ac:picMkLst>
        </pc:picChg>
        <pc:picChg chg="add mod">
          <ac:chgData name="Datta, Arpan" userId="91dc6fc2-e47c-441d-88b6-7b3651f88482" providerId="ADAL" clId="{5F936040-716E-0240-8C68-563454FE5194}" dt="2021-12-17T01:45:56.230" v="2997" actId="1036"/>
          <ac:picMkLst>
            <pc:docMk/>
            <pc:sldMk cId="4291532956" sldId="399"/>
            <ac:picMk id="10" creationId="{0B524D48-7A8D-A648-99E2-1B504E558B7B}"/>
          </ac:picMkLst>
        </pc:picChg>
        <pc:picChg chg="add del mod">
          <ac:chgData name="Datta, Arpan" userId="91dc6fc2-e47c-441d-88b6-7b3651f88482" providerId="ADAL" clId="{5F936040-716E-0240-8C68-563454FE5194}" dt="2021-12-17T01:33:42.934" v="2777" actId="478"/>
          <ac:picMkLst>
            <pc:docMk/>
            <pc:sldMk cId="4291532956" sldId="399"/>
            <ac:picMk id="211" creationId="{E66EF726-8270-CC49-9620-C6A6AE8D3E76}"/>
          </ac:picMkLst>
        </pc:picChg>
        <pc:picChg chg="add del mod">
          <ac:chgData name="Datta, Arpan" userId="91dc6fc2-e47c-441d-88b6-7b3651f88482" providerId="ADAL" clId="{5F936040-716E-0240-8C68-563454FE5194}" dt="2021-12-17T01:33:42.934" v="2777" actId="478"/>
          <ac:picMkLst>
            <pc:docMk/>
            <pc:sldMk cId="4291532956" sldId="399"/>
            <ac:picMk id="212" creationId="{4CE08E33-6D75-E848-BFCD-898B392FF6FF}"/>
          </ac:picMkLst>
        </pc:picChg>
        <pc:picChg chg="add del mod">
          <ac:chgData name="Datta, Arpan" userId="91dc6fc2-e47c-441d-88b6-7b3651f88482" providerId="ADAL" clId="{5F936040-716E-0240-8C68-563454FE5194}" dt="2021-12-17T01:33:42.934" v="2777" actId="478"/>
          <ac:picMkLst>
            <pc:docMk/>
            <pc:sldMk cId="4291532956" sldId="399"/>
            <ac:picMk id="214" creationId="{600F42F2-21E7-7249-A497-202F4C52D56D}"/>
          </ac:picMkLst>
        </pc:picChg>
        <pc:picChg chg="add del mod">
          <ac:chgData name="Datta, Arpan" userId="91dc6fc2-e47c-441d-88b6-7b3651f88482" providerId="ADAL" clId="{5F936040-716E-0240-8C68-563454FE5194}" dt="2021-12-17T01:33:42.934" v="2777" actId="478"/>
          <ac:picMkLst>
            <pc:docMk/>
            <pc:sldMk cId="4291532956" sldId="399"/>
            <ac:picMk id="215" creationId="{8266053C-D728-224F-8692-CE07D26A074D}"/>
          </ac:picMkLst>
        </pc:picChg>
        <pc:picChg chg="add mod">
          <ac:chgData name="Datta, Arpan" userId="91dc6fc2-e47c-441d-88b6-7b3651f88482" providerId="ADAL" clId="{5F936040-716E-0240-8C68-563454FE5194}" dt="2021-12-17T01:33:50.335" v="2778"/>
          <ac:picMkLst>
            <pc:docMk/>
            <pc:sldMk cId="4291532956" sldId="399"/>
            <ac:picMk id="239" creationId="{DCCEF6C2-241C-FB40-8409-6BD2EFD9DD04}"/>
          </ac:picMkLst>
        </pc:picChg>
        <pc:picChg chg="add mod">
          <ac:chgData name="Datta, Arpan" userId="91dc6fc2-e47c-441d-88b6-7b3651f88482" providerId="ADAL" clId="{5F936040-716E-0240-8C68-563454FE5194}" dt="2021-12-17T01:33:50.335" v="2778"/>
          <ac:picMkLst>
            <pc:docMk/>
            <pc:sldMk cId="4291532956" sldId="399"/>
            <ac:picMk id="240" creationId="{38E33E2D-EAD3-F647-8F0B-1066C5919CC0}"/>
          </ac:picMkLst>
        </pc:picChg>
        <pc:picChg chg="add mod">
          <ac:chgData name="Datta, Arpan" userId="91dc6fc2-e47c-441d-88b6-7b3651f88482" providerId="ADAL" clId="{5F936040-716E-0240-8C68-563454FE5194}" dt="2021-12-17T01:33:50.335" v="2778"/>
          <ac:picMkLst>
            <pc:docMk/>
            <pc:sldMk cId="4291532956" sldId="399"/>
            <ac:picMk id="241" creationId="{8ECA903B-4963-C749-935A-86724B7963D9}"/>
          </ac:picMkLst>
        </pc:picChg>
        <pc:picChg chg="add mod">
          <ac:chgData name="Datta, Arpan" userId="91dc6fc2-e47c-441d-88b6-7b3651f88482" providerId="ADAL" clId="{5F936040-716E-0240-8C68-563454FE5194}" dt="2021-12-17T01:33:50.335" v="2778"/>
          <ac:picMkLst>
            <pc:docMk/>
            <pc:sldMk cId="4291532956" sldId="399"/>
            <ac:picMk id="242" creationId="{7AB89923-434E-8547-A750-1C433A158BEC}"/>
          </ac:picMkLst>
        </pc:picChg>
      </pc:sldChg>
      <pc:sldChg chg="addSp delSp modSp add mod setBg delDesignElem">
        <pc:chgData name="Datta, Arpan" userId="91dc6fc2-e47c-441d-88b6-7b3651f88482" providerId="ADAL" clId="{5F936040-716E-0240-8C68-563454FE5194}" dt="2021-12-17T00:54:35.717" v="1873" actId="27636"/>
        <pc:sldMkLst>
          <pc:docMk/>
          <pc:sldMk cId="2338376178" sldId="475"/>
        </pc:sldMkLst>
        <pc:spChg chg="del mod">
          <ac:chgData name="Datta, Arpan" userId="91dc6fc2-e47c-441d-88b6-7b3651f88482" providerId="ADAL" clId="{5F936040-716E-0240-8C68-563454FE5194}" dt="2021-12-17T00:00:37.168" v="772" actId="478"/>
          <ac:spMkLst>
            <pc:docMk/>
            <pc:sldMk cId="2338376178" sldId="475"/>
            <ac:spMk id="2" creationId="{CBB8F5D2-0657-45F6-B024-F7C6FEE6A2B9}"/>
          </ac:spMkLst>
        </pc:spChg>
        <pc:spChg chg="add del mod">
          <ac:chgData name="Datta, Arpan" userId="91dc6fc2-e47c-441d-88b6-7b3651f88482" providerId="ADAL" clId="{5F936040-716E-0240-8C68-563454FE5194}" dt="2021-12-17T00:00:38.736" v="773" actId="478"/>
          <ac:spMkLst>
            <pc:docMk/>
            <pc:sldMk cId="2338376178" sldId="475"/>
            <ac:spMk id="5" creationId="{DC4B3155-F83D-514C-BCE6-051F65D3488B}"/>
          </ac:spMkLst>
        </pc:spChg>
        <pc:spChg chg="add del">
          <ac:chgData name="Datta, Arpan" userId="91dc6fc2-e47c-441d-88b6-7b3651f88482" providerId="ADAL" clId="{5F936040-716E-0240-8C68-563454FE5194}" dt="2021-12-17T00:00:25.058" v="770" actId="26606"/>
          <ac:spMkLst>
            <pc:docMk/>
            <pc:sldMk cId="2338376178" sldId="475"/>
            <ac:spMk id="15" creationId="{F7689D68-C339-4D5B-9DAA-E13F6BD4D575}"/>
          </ac:spMkLst>
        </pc:spChg>
        <pc:spChg chg="add mod">
          <ac:chgData name="Datta, Arpan" userId="91dc6fc2-e47c-441d-88b6-7b3651f88482" providerId="ADAL" clId="{5F936040-716E-0240-8C68-563454FE5194}" dt="2021-12-17T00:54:35.717" v="1873" actId="27636"/>
          <ac:spMkLst>
            <pc:docMk/>
            <pc:sldMk cId="2338376178" sldId="475"/>
            <ac:spMk id="28" creationId="{193BD9BD-D828-5B49-9DE5-FE09B8063598}"/>
          </ac:spMkLst>
        </pc:spChg>
        <pc:spChg chg="add del">
          <ac:chgData name="Datta, Arpan" userId="91dc6fc2-e47c-441d-88b6-7b3651f88482" providerId="ADAL" clId="{5F936040-716E-0240-8C68-563454FE5194}" dt="2021-12-17T00:54:35.512" v="1872"/>
          <ac:spMkLst>
            <pc:docMk/>
            <pc:sldMk cId="2338376178" sldId="475"/>
            <ac:spMk id="29" creationId="{F7689D68-C339-4D5B-9DAA-E13F6BD4D575}"/>
          </ac:spMkLst>
        </pc:spChg>
        <pc:spChg chg="add mod">
          <ac:chgData name="Datta, Arpan" userId="91dc6fc2-e47c-441d-88b6-7b3651f88482" providerId="ADAL" clId="{5F936040-716E-0240-8C68-563454FE5194}" dt="2021-12-17T00:02:33.378" v="823"/>
          <ac:spMkLst>
            <pc:docMk/>
            <pc:sldMk cId="2338376178" sldId="475"/>
            <ac:spMk id="32" creationId="{D11AD2A8-838B-DA40-B9A0-98AAD6E339C1}"/>
          </ac:spMkLst>
        </pc:spChg>
        <pc:spChg chg="del">
          <ac:chgData name="Datta, Arpan" userId="91dc6fc2-e47c-441d-88b6-7b3651f88482" providerId="ADAL" clId="{5F936040-716E-0240-8C68-563454FE5194}" dt="2021-12-16T23:59:35.516" v="766"/>
          <ac:spMkLst>
            <pc:docMk/>
            <pc:sldMk cId="2338376178" sldId="475"/>
            <ac:spMk id="36" creationId="{F7689D68-C339-4D5B-9DAA-E13F6BD4D575}"/>
          </ac:spMkLst>
        </pc:spChg>
        <pc:spChg chg="add mod">
          <ac:chgData name="Datta, Arpan" userId="91dc6fc2-e47c-441d-88b6-7b3651f88482" providerId="ADAL" clId="{5F936040-716E-0240-8C68-563454FE5194}" dt="2021-12-17T00:02:33.378" v="823"/>
          <ac:spMkLst>
            <pc:docMk/>
            <pc:sldMk cId="2338376178" sldId="475"/>
            <ac:spMk id="38" creationId="{A343B982-8CC7-7F49-ADA9-B782AABC03A6}"/>
          </ac:spMkLst>
        </pc:spChg>
        <pc:grpChg chg="add del">
          <ac:chgData name="Datta, Arpan" userId="91dc6fc2-e47c-441d-88b6-7b3651f88482" providerId="ADAL" clId="{5F936040-716E-0240-8C68-563454FE5194}" dt="2021-12-17T00:00:25.058" v="770" actId="26606"/>
          <ac:grpSpMkLst>
            <pc:docMk/>
            <pc:sldMk cId="2338376178" sldId="475"/>
            <ac:grpSpMk id="11" creationId="{EED2E2BB-3846-41EB-9F1E-92C33C4A8F46}"/>
          </ac:grpSpMkLst>
        </pc:grpChg>
        <pc:grpChg chg="add del">
          <ac:chgData name="Datta, Arpan" userId="91dc6fc2-e47c-441d-88b6-7b3651f88482" providerId="ADAL" clId="{5F936040-716E-0240-8C68-563454FE5194}" dt="2021-12-17T00:00:25.058" v="770" actId="26606"/>
          <ac:grpSpMkLst>
            <pc:docMk/>
            <pc:sldMk cId="2338376178" sldId="475"/>
            <ac:grpSpMk id="17" creationId="{C8F821F4-B6DB-4EC4-B2F4-CCC64AB812FE}"/>
          </ac:grpSpMkLst>
        </pc:grpChg>
        <pc:grpChg chg="add del">
          <ac:chgData name="Datta, Arpan" userId="91dc6fc2-e47c-441d-88b6-7b3651f88482" providerId="ADAL" clId="{5F936040-716E-0240-8C68-563454FE5194}" dt="2021-12-17T00:54:35.512" v="1872"/>
          <ac:grpSpMkLst>
            <pc:docMk/>
            <pc:sldMk cId="2338376178" sldId="475"/>
            <ac:grpSpMk id="25" creationId="{EED2E2BB-3846-41EB-9F1E-92C33C4A8F46}"/>
          </ac:grpSpMkLst>
        </pc:grpChg>
        <pc:grpChg chg="del">
          <ac:chgData name="Datta, Arpan" userId="91dc6fc2-e47c-441d-88b6-7b3651f88482" providerId="ADAL" clId="{5F936040-716E-0240-8C68-563454FE5194}" dt="2021-12-16T23:59:35.516" v="766"/>
          <ac:grpSpMkLst>
            <pc:docMk/>
            <pc:sldMk cId="2338376178" sldId="475"/>
            <ac:grpSpMk id="35" creationId="{EED2E2BB-3846-41EB-9F1E-92C33C4A8F46}"/>
          </ac:grpSpMkLst>
        </pc:grpChg>
        <pc:grpChg chg="del">
          <ac:chgData name="Datta, Arpan" userId="91dc6fc2-e47c-441d-88b6-7b3651f88482" providerId="ADAL" clId="{5F936040-716E-0240-8C68-563454FE5194}" dt="2021-12-16T23:59:35.516" v="766"/>
          <ac:grpSpMkLst>
            <pc:docMk/>
            <pc:sldMk cId="2338376178" sldId="475"/>
            <ac:grpSpMk id="37" creationId="{C8F821F4-B6DB-4EC4-B2F4-CCC64AB812FE}"/>
          </ac:grpSpMkLst>
        </pc:grpChg>
        <pc:picChg chg="del mod">
          <ac:chgData name="Datta, Arpan" userId="91dc6fc2-e47c-441d-88b6-7b3651f88482" providerId="ADAL" clId="{5F936040-716E-0240-8C68-563454FE5194}" dt="2021-12-17T00:00:34.494" v="771" actId="478"/>
          <ac:picMkLst>
            <pc:docMk/>
            <pc:sldMk cId="2338376178" sldId="475"/>
            <ac:picMk id="3" creationId="{B89DFC86-E6E5-4AA7-A45D-1860536CB6F7}"/>
          </ac:picMkLst>
        </pc:picChg>
        <pc:picChg chg="del mod">
          <ac:chgData name="Datta, Arpan" userId="91dc6fc2-e47c-441d-88b6-7b3651f88482" providerId="ADAL" clId="{5F936040-716E-0240-8C68-563454FE5194}" dt="2021-12-17T00:00:34.494" v="771" actId="478"/>
          <ac:picMkLst>
            <pc:docMk/>
            <pc:sldMk cId="2338376178" sldId="475"/>
            <ac:picMk id="6" creationId="{0DC7D58A-7F65-465F-88EA-91369B775475}"/>
          </ac:picMkLst>
        </pc:picChg>
        <pc:picChg chg="add mod">
          <ac:chgData name="Datta, Arpan" userId="91dc6fc2-e47c-441d-88b6-7b3651f88482" providerId="ADAL" clId="{5F936040-716E-0240-8C68-563454FE5194}" dt="2021-12-17T00:02:33.378" v="823"/>
          <ac:picMkLst>
            <pc:docMk/>
            <pc:sldMk cId="2338376178" sldId="475"/>
            <ac:picMk id="30" creationId="{3C699743-9E9D-824D-8BC6-4DF362108507}"/>
          </ac:picMkLst>
        </pc:picChg>
        <pc:picChg chg="add mod">
          <ac:chgData name="Datta, Arpan" userId="91dc6fc2-e47c-441d-88b6-7b3651f88482" providerId="ADAL" clId="{5F936040-716E-0240-8C68-563454FE5194}" dt="2021-12-17T00:02:33.378" v="823"/>
          <ac:picMkLst>
            <pc:docMk/>
            <pc:sldMk cId="2338376178" sldId="475"/>
            <ac:picMk id="31" creationId="{ECA201D9-62A3-BC40-A03E-03E99139092E}"/>
          </ac:picMkLst>
        </pc:picChg>
        <pc:picChg chg="add mod">
          <ac:chgData name="Datta, Arpan" userId="91dc6fc2-e47c-441d-88b6-7b3651f88482" providerId="ADAL" clId="{5F936040-716E-0240-8C68-563454FE5194}" dt="2021-12-17T00:02:33.378" v="823"/>
          <ac:picMkLst>
            <pc:docMk/>
            <pc:sldMk cId="2338376178" sldId="475"/>
            <ac:picMk id="33" creationId="{EABFD0BA-5B84-774F-9C64-2214DE8A4B82}"/>
          </ac:picMkLst>
        </pc:picChg>
        <pc:picChg chg="add mod">
          <ac:chgData name="Datta, Arpan" userId="91dc6fc2-e47c-441d-88b6-7b3651f88482" providerId="ADAL" clId="{5F936040-716E-0240-8C68-563454FE5194}" dt="2021-12-17T00:02:33.378" v="823"/>
          <ac:picMkLst>
            <pc:docMk/>
            <pc:sldMk cId="2338376178" sldId="475"/>
            <ac:picMk id="34" creationId="{F5258658-6CED-B541-8EBE-EA0B03254ADE}"/>
          </ac:picMkLst>
        </pc:picChg>
      </pc:sldChg>
      <pc:sldChg chg="addSp delSp modSp add mod ord setBg delDesignElem">
        <pc:chgData name="Datta, Arpan" userId="91dc6fc2-e47c-441d-88b6-7b3651f88482" providerId="ADAL" clId="{5F936040-716E-0240-8C68-563454FE5194}" dt="2021-12-17T03:58:31.419" v="5413" actId="2711"/>
        <pc:sldMkLst>
          <pc:docMk/>
          <pc:sldMk cId="2276866279" sldId="476"/>
        </pc:sldMkLst>
        <pc:spChg chg="mod">
          <ac:chgData name="Datta, Arpan" userId="91dc6fc2-e47c-441d-88b6-7b3651f88482" providerId="ADAL" clId="{5F936040-716E-0240-8C68-563454FE5194}" dt="2021-12-17T02:36:27.243" v="3741" actId="21"/>
          <ac:spMkLst>
            <pc:docMk/>
            <pc:sldMk cId="2276866279" sldId="476"/>
            <ac:spMk id="2" creationId="{CBB8F5D2-0657-45F6-B024-F7C6FEE6A2B9}"/>
          </ac:spMkLst>
        </pc:spChg>
        <pc:spChg chg="add del">
          <ac:chgData name="Datta, Arpan" userId="91dc6fc2-e47c-441d-88b6-7b3651f88482" providerId="ADAL" clId="{5F936040-716E-0240-8C68-563454FE5194}" dt="2021-12-17T00:00:53.111" v="775" actId="26606"/>
          <ac:spMkLst>
            <pc:docMk/>
            <pc:sldMk cId="2276866279" sldId="476"/>
            <ac:spMk id="15" creationId="{F7689D68-C339-4D5B-9DAA-E13F6BD4D575}"/>
          </ac:spMkLst>
        </pc:spChg>
        <pc:spChg chg="add del">
          <ac:chgData name="Datta, Arpan" userId="91dc6fc2-e47c-441d-88b6-7b3651f88482" providerId="ADAL" clId="{5F936040-716E-0240-8C68-563454FE5194}" dt="2021-12-17T00:54:35.512" v="1872"/>
          <ac:spMkLst>
            <pc:docMk/>
            <pc:sldMk cId="2276866279" sldId="476"/>
            <ac:spMk id="23" creationId="{F7689D68-C339-4D5B-9DAA-E13F6BD4D575}"/>
          </ac:spMkLst>
        </pc:spChg>
        <pc:spChg chg="add mod">
          <ac:chgData name="Datta, Arpan" userId="91dc6fc2-e47c-441d-88b6-7b3651f88482" providerId="ADAL" clId="{5F936040-716E-0240-8C68-563454FE5194}" dt="2021-12-17T02:35:24.734" v="3710" actId="21"/>
          <ac:spMkLst>
            <pc:docMk/>
            <pc:sldMk cId="2276866279" sldId="476"/>
            <ac:spMk id="25" creationId="{DC317746-B026-554E-B578-1E435F9CDC46}"/>
          </ac:spMkLst>
        </pc:spChg>
        <pc:spChg chg="add mod">
          <ac:chgData name="Datta, Arpan" userId="91dc6fc2-e47c-441d-88b6-7b3651f88482" providerId="ADAL" clId="{5F936040-716E-0240-8C68-563454FE5194}" dt="2021-12-17T00:02:37.561" v="825"/>
          <ac:spMkLst>
            <pc:docMk/>
            <pc:sldMk cId="2276866279" sldId="476"/>
            <ac:spMk id="28" creationId="{EFEBD5E4-9168-B54D-8CAB-681982F3BA37}"/>
          </ac:spMkLst>
        </pc:spChg>
        <pc:spChg chg="add mod">
          <ac:chgData name="Datta, Arpan" userId="91dc6fc2-e47c-441d-88b6-7b3651f88482" providerId="ADAL" clId="{5F936040-716E-0240-8C68-563454FE5194}" dt="2021-12-17T00:02:37.561" v="825"/>
          <ac:spMkLst>
            <pc:docMk/>
            <pc:sldMk cId="2276866279" sldId="476"/>
            <ac:spMk id="31" creationId="{285ED503-766A-5A43-8AD2-F474F4E2D2E6}"/>
          </ac:spMkLst>
        </pc:spChg>
        <pc:spChg chg="del">
          <ac:chgData name="Datta, Arpan" userId="91dc6fc2-e47c-441d-88b6-7b3651f88482" providerId="ADAL" clId="{5F936040-716E-0240-8C68-563454FE5194}" dt="2021-12-17T00:00:07.516" v="769"/>
          <ac:spMkLst>
            <pc:docMk/>
            <pc:sldMk cId="2276866279" sldId="476"/>
            <ac:spMk id="36" creationId="{F7689D68-C339-4D5B-9DAA-E13F6BD4D575}"/>
          </ac:spMkLst>
        </pc:spChg>
        <pc:spChg chg="add mod">
          <ac:chgData name="Datta, Arpan" userId="91dc6fc2-e47c-441d-88b6-7b3651f88482" providerId="ADAL" clId="{5F936040-716E-0240-8C68-563454FE5194}" dt="2021-12-17T02:35:18.978" v="3708"/>
          <ac:spMkLst>
            <pc:docMk/>
            <pc:sldMk cId="2276866279" sldId="476"/>
            <ac:spMk id="42" creationId="{BE8E83A2-3720-2449-B01C-EC4D782CE615}"/>
          </ac:spMkLst>
        </pc:spChg>
        <pc:spChg chg="add mod">
          <ac:chgData name="Datta, Arpan" userId="91dc6fc2-e47c-441d-88b6-7b3651f88482" providerId="ADAL" clId="{5F936040-716E-0240-8C68-563454FE5194}" dt="2021-12-17T03:58:31.419" v="5413" actId="2711"/>
          <ac:spMkLst>
            <pc:docMk/>
            <pc:sldMk cId="2276866279" sldId="476"/>
            <ac:spMk id="43" creationId="{75F55CC5-E59C-9148-9C8F-ED82F04BAB81}"/>
          </ac:spMkLst>
        </pc:spChg>
        <pc:grpChg chg="add del">
          <ac:chgData name="Datta, Arpan" userId="91dc6fc2-e47c-441d-88b6-7b3651f88482" providerId="ADAL" clId="{5F936040-716E-0240-8C68-563454FE5194}" dt="2021-12-17T00:00:53.111" v="775" actId="26606"/>
          <ac:grpSpMkLst>
            <pc:docMk/>
            <pc:sldMk cId="2276866279" sldId="476"/>
            <ac:grpSpMk id="11" creationId="{EED2E2BB-3846-41EB-9F1E-92C33C4A8F46}"/>
          </ac:grpSpMkLst>
        </pc:grpChg>
        <pc:grpChg chg="add del">
          <ac:chgData name="Datta, Arpan" userId="91dc6fc2-e47c-441d-88b6-7b3651f88482" providerId="ADAL" clId="{5F936040-716E-0240-8C68-563454FE5194}" dt="2021-12-17T00:00:53.111" v="775" actId="26606"/>
          <ac:grpSpMkLst>
            <pc:docMk/>
            <pc:sldMk cId="2276866279" sldId="476"/>
            <ac:grpSpMk id="17" creationId="{28F798B8-1C3B-4B89-8B9A-3F9613CD0775}"/>
          </ac:grpSpMkLst>
        </pc:grpChg>
        <pc:grpChg chg="add del">
          <ac:chgData name="Datta, Arpan" userId="91dc6fc2-e47c-441d-88b6-7b3651f88482" providerId="ADAL" clId="{5F936040-716E-0240-8C68-563454FE5194}" dt="2021-12-17T00:54:35.512" v="1872"/>
          <ac:grpSpMkLst>
            <pc:docMk/>
            <pc:sldMk cId="2276866279" sldId="476"/>
            <ac:grpSpMk id="22" creationId="{EED2E2BB-3846-41EB-9F1E-92C33C4A8F46}"/>
          </ac:grpSpMkLst>
        </pc:grpChg>
        <pc:grpChg chg="add del">
          <ac:chgData name="Datta, Arpan" userId="91dc6fc2-e47c-441d-88b6-7b3651f88482" providerId="ADAL" clId="{5F936040-716E-0240-8C68-563454FE5194}" dt="2021-12-17T00:54:35.512" v="1872"/>
          <ac:grpSpMkLst>
            <pc:docMk/>
            <pc:sldMk cId="2276866279" sldId="476"/>
            <ac:grpSpMk id="24" creationId="{C8F821F4-B6DB-4EC4-B2F4-CCC64AB812FE}"/>
          </ac:grpSpMkLst>
        </pc:grpChg>
        <pc:grpChg chg="del">
          <ac:chgData name="Datta, Arpan" userId="91dc6fc2-e47c-441d-88b6-7b3651f88482" providerId="ADAL" clId="{5F936040-716E-0240-8C68-563454FE5194}" dt="2021-12-17T00:00:07.516" v="769"/>
          <ac:grpSpMkLst>
            <pc:docMk/>
            <pc:sldMk cId="2276866279" sldId="476"/>
            <ac:grpSpMk id="35" creationId="{EED2E2BB-3846-41EB-9F1E-92C33C4A8F46}"/>
          </ac:grpSpMkLst>
        </pc:grpChg>
        <pc:grpChg chg="del">
          <ac:chgData name="Datta, Arpan" userId="91dc6fc2-e47c-441d-88b6-7b3651f88482" providerId="ADAL" clId="{5F936040-716E-0240-8C68-563454FE5194}" dt="2021-12-17T00:00:07.516" v="769"/>
          <ac:grpSpMkLst>
            <pc:docMk/>
            <pc:sldMk cId="2276866279" sldId="476"/>
            <ac:grpSpMk id="37" creationId="{C8F821F4-B6DB-4EC4-B2F4-CCC64AB812FE}"/>
          </ac:grpSpMkLst>
        </pc:grpChg>
        <pc:picChg chg="del mod">
          <ac:chgData name="Datta, Arpan" userId="91dc6fc2-e47c-441d-88b6-7b3651f88482" providerId="ADAL" clId="{5F936040-716E-0240-8C68-563454FE5194}" dt="2021-12-17T00:02:06.329" v="818" actId="478"/>
          <ac:picMkLst>
            <pc:docMk/>
            <pc:sldMk cId="2276866279" sldId="476"/>
            <ac:picMk id="3" creationId="{B89DFC86-E6E5-4AA7-A45D-1860536CB6F7}"/>
          </ac:picMkLst>
        </pc:picChg>
        <pc:picChg chg="del mod ord">
          <ac:chgData name="Datta, Arpan" userId="91dc6fc2-e47c-441d-88b6-7b3651f88482" providerId="ADAL" clId="{5F936040-716E-0240-8C68-563454FE5194}" dt="2021-12-17T00:02:06.329" v="818" actId="478"/>
          <ac:picMkLst>
            <pc:docMk/>
            <pc:sldMk cId="2276866279" sldId="476"/>
            <ac:picMk id="6" creationId="{0DC7D58A-7F65-465F-88EA-91369B775475}"/>
          </ac:picMkLst>
        </pc:picChg>
        <pc:picChg chg="mod">
          <ac:chgData name="Datta, Arpan" userId="91dc6fc2-e47c-441d-88b6-7b3651f88482" providerId="ADAL" clId="{5F936040-716E-0240-8C68-563454FE5194}" dt="2021-12-17T02:37:00.696" v="3750" actId="1076"/>
          <ac:picMkLst>
            <pc:docMk/>
            <pc:sldMk cId="2276866279" sldId="476"/>
            <ac:picMk id="6" creationId="{8C06D032-4ACD-4A19-8803-039B4A479953}"/>
          </ac:picMkLst>
        </pc:picChg>
        <pc:picChg chg="add del mod">
          <ac:chgData name="Datta, Arpan" userId="91dc6fc2-e47c-441d-88b6-7b3651f88482" providerId="ADAL" clId="{5F936040-716E-0240-8C68-563454FE5194}" dt="2021-12-17T02:26:06.563" v="3536" actId="478"/>
          <ac:picMkLst>
            <pc:docMk/>
            <pc:sldMk cId="2276866279" sldId="476"/>
            <ac:picMk id="26" creationId="{4A3EBF96-436B-2E4C-84C0-0F05A3FB9C3E}"/>
          </ac:picMkLst>
        </pc:picChg>
        <pc:picChg chg="add del mod">
          <ac:chgData name="Datta, Arpan" userId="91dc6fc2-e47c-441d-88b6-7b3651f88482" providerId="ADAL" clId="{5F936040-716E-0240-8C68-563454FE5194}" dt="2021-12-17T02:26:06.563" v="3536" actId="478"/>
          <ac:picMkLst>
            <pc:docMk/>
            <pc:sldMk cId="2276866279" sldId="476"/>
            <ac:picMk id="27" creationId="{0F8F3E11-9917-5E4A-8DD8-166C22A77B8A}"/>
          </ac:picMkLst>
        </pc:picChg>
        <pc:picChg chg="add del mod">
          <ac:chgData name="Datta, Arpan" userId="91dc6fc2-e47c-441d-88b6-7b3651f88482" providerId="ADAL" clId="{5F936040-716E-0240-8C68-563454FE5194}" dt="2021-12-17T02:26:06.563" v="3536" actId="478"/>
          <ac:picMkLst>
            <pc:docMk/>
            <pc:sldMk cId="2276866279" sldId="476"/>
            <ac:picMk id="29" creationId="{F1B20773-D6F9-564A-9C46-56789003E55B}"/>
          </ac:picMkLst>
        </pc:picChg>
        <pc:picChg chg="add del mod">
          <ac:chgData name="Datta, Arpan" userId="91dc6fc2-e47c-441d-88b6-7b3651f88482" providerId="ADAL" clId="{5F936040-716E-0240-8C68-563454FE5194}" dt="2021-12-17T02:26:06.563" v="3536" actId="478"/>
          <ac:picMkLst>
            <pc:docMk/>
            <pc:sldMk cId="2276866279" sldId="476"/>
            <ac:picMk id="30" creationId="{5115ABCE-9706-714B-92C0-2CE86692205C}"/>
          </ac:picMkLst>
        </pc:picChg>
        <pc:picChg chg="add mod">
          <ac:chgData name="Datta, Arpan" userId="91dc6fc2-e47c-441d-88b6-7b3651f88482" providerId="ADAL" clId="{5F936040-716E-0240-8C68-563454FE5194}" dt="2021-12-17T02:26:07.257" v="3537"/>
          <ac:picMkLst>
            <pc:docMk/>
            <pc:sldMk cId="2276866279" sldId="476"/>
            <ac:picMk id="32" creationId="{CA580E9A-F276-384E-BEBB-4007CF6D127D}"/>
          </ac:picMkLst>
        </pc:picChg>
        <pc:picChg chg="add mod">
          <ac:chgData name="Datta, Arpan" userId="91dc6fc2-e47c-441d-88b6-7b3651f88482" providerId="ADAL" clId="{5F936040-716E-0240-8C68-563454FE5194}" dt="2021-12-17T02:26:07.257" v="3537"/>
          <ac:picMkLst>
            <pc:docMk/>
            <pc:sldMk cId="2276866279" sldId="476"/>
            <ac:picMk id="33" creationId="{332487E8-87B4-4440-9B7F-C56B27728469}"/>
          </ac:picMkLst>
        </pc:picChg>
        <pc:picChg chg="add mod">
          <ac:chgData name="Datta, Arpan" userId="91dc6fc2-e47c-441d-88b6-7b3651f88482" providerId="ADAL" clId="{5F936040-716E-0240-8C68-563454FE5194}" dt="2021-12-17T02:26:07.257" v="3537"/>
          <ac:picMkLst>
            <pc:docMk/>
            <pc:sldMk cId="2276866279" sldId="476"/>
            <ac:picMk id="34" creationId="{25F0F53A-572B-EF4B-85D7-C3AB5A334355}"/>
          </ac:picMkLst>
        </pc:picChg>
        <pc:picChg chg="add mod">
          <ac:chgData name="Datta, Arpan" userId="91dc6fc2-e47c-441d-88b6-7b3651f88482" providerId="ADAL" clId="{5F936040-716E-0240-8C68-563454FE5194}" dt="2021-12-17T02:26:07.257" v="3537"/>
          <ac:picMkLst>
            <pc:docMk/>
            <pc:sldMk cId="2276866279" sldId="476"/>
            <ac:picMk id="38" creationId="{75BE47AC-2626-8046-A641-C99980CB9930}"/>
          </ac:picMkLst>
        </pc:picChg>
      </pc:sldChg>
      <pc:sldChg chg="addSp delSp modSp add del mod setBg delDesignElem">
        <pc:chgData name="Datta, Arpan" userId="91dc6fc2-e47c-441d-88b6-7b3651f88482" providerId="ADAL" clId="{5F936040-716E-0240-8C68-563454FE5194}" dt="2021-12-17T03:59:01.787" v="5419" actId="2711"/>
        <pc:sldMkLst>
          <pc:docMk/>
          <pc:sldMk cId="2384224855" sldId="477"/>
        </pc:sldMkLst>
        <pc:spChg chg="add del mod">
          <ac:chgData name="Datta, Arpan" userId="91dc6fc2-e47c-441d-88b6-7b3651f88482" providerId="ADAL" clId="{5F936040-716E-0240-8C68-563454FE5194}" dt="2021-12-17T02:46:28.318" v="3875" actId="478"/>
          <ac:spMkLst>
            <pc:docMk/>
            <pc:sldMk cId="2384224855" sldId="477"/>
            <ac:spMk id="9" creationId="{D326E3ED-3AE0-124E-8D41-2D375CC5B95E}"/>
          </ac:spMkLst>
        </pc:spChg>
        <pc:spChg chg="add del mod">
          <ac:chgData name="Datta, Arpan" userId="91dc6fc2-e47c-441d-88b6-7b3651f88482" providerId="ADAL" clId="{5F936040-716E-0240-8C68-563454FE5194}" dt="2021-12-17T02:46:28.318" v="3875" actId="478"/>
          <ac:spMkLst>
            <pc:docMk/>
            <pc:sldMk cId="2384224855" sldId="477"/>
            <ac:spMk id="12" creationId="{E4E271C1-EEC3-E746-AE95-67D47520E51C}"/>
          </ac:spMkLst>
        </pc:spChg>
        <pc:spChg chg="add del mod">
          <ac:chgData name="Datta, Arpan" userId="91dc6fc2-e47c-441d-88b6-7b3651f88482" providerId="ADAL" clId="{5F936040-716E-0240-8C68-563454FE5194}" dt="2021-12-17T02:52:47.365" v="3946" actId="478"/>
          <ac:spMkLst>
            <pc:docMk/>
            <pc:sldMk cId="2384224855" sldId="477"/>
            <ac:spMk id="18" creationId="{161EA728-FC7B-EC47-9D59-2AF2A56BAF0B}"/>
          </ac:spMkLst>
        </pc:spChg>
        <pc:spChg chg="add del mod">
          <ac:chgData name="Datta, Arpan" userId="91dc6fc2-e47c-441d-88b6-7b3651f88482" providerId="ADAL" clId="{5F936040-716E-0240-8C68-563454FE5194}" dt="2021-12-17T02:52:50.643" v="3947" actId="478"/>
          <ac:spMkLst>
            <pc:docMk/>
            <pc:sldMk cId="2384224855" sldId="477"/>
            <ac:spMk id="19" creationId="{0B7F4748-19EB-B841-B896-AD77B7F2B686}"/>
          </ac:spMkLst>
        </pc:spChg>
        <pc:spChg chg="add mod">
          <ac:chgData name="Datta, Arpan" userId="91dc6fc2-e47c-441d-88b6-7b3651f88482" providerId="ADAL" clId="{5F936040-716E-0240-8C68-563454FE5194}" dt="2021-12-17T02:52:51.007" v="3948"/>
          <ac:spMkLst>
            <pc:docMk/>
            <pc:sldMk cId="2384224855" sldId="477"/>
            <ac:spMk id="20" creationId="{13244258-BF5E-3B41-A6ED-9F64F7B485D7}"/>
          </ac:spMkLst>
        </pc:spChg>
        <pc:spChg chg="add mod">
          <ac:chgData name="Datta, Arpan" userId="91dc6fc2-e47c-441d-88b6-7b3651f88482" providerId="ADAL" clId="{5F936040-716E-0240-8C68-563454FE5194}" dt="2021-12-17T03:59:01.787" v="5419" actId="2711"/>
          <ac:spMkLst>
            <pc:docMk/>
            <pc:sldMk cId="2384224855" sldId="477"/>
            <ac:spMk id="21" creationId="{8DC8DE64-3F4B-5549-B056-B6F86E3C3FAC}"/>
          </ac:spMkLst>
        </pc:spChg>
        <pc:spChg chg="del mod">
          <ac:chgData name="Datta, Arpan" userId="91dc6fc2-e47c-441d-88b6-7b3651f88482" providerId="ADAL" clId="{5F936040-716E-0240-8C68-563454FE5194}" dt="2021-12-17T02:47:30.042" v="3892" actId="478"/>
          <ac:spMkLst>
            <pc:docMk/>
            <pc:sldMk cId="2384224855" sldId="477"/>
            <ac:spMk id="28" creationId="{193BD9BD-D828-5B49-9DE5-FE09B8063598}"/>
          </ac:spMkLst>
        </pc:spChg>
        <pc:spChg chg="add del">
          <ac:chgData name="Datta, Arpan" userId="91dc6fc2-e47c-441d-88b6-7b3651f88482" providerId="ADAL" clId="{5F936040-716E-0240-8C68-563454FE5194}" dt="2021-12-17T00:54:35.512" v="1872"/>
          <ac:spMkLst>
            <pc:docMk/>
            <pc:sldMk cId="2384224855" sldId="477"/>
            <ac:spMk id="29" creationId="{F7689D68-C339-4D5B-9DAA-E13F6BD4D575}"/>
          </ac:spMkLst>
        </pc:spChg>
        <pc:grpChg chg="add del">
          <ac:chgData name="Datta, Arpan" userId="91dc6fc2-e47c-441d-88b6-7b3651f88482" providerId="ADAL" clId="{5F936040-716E-0240-8C68-563454FE5194}" dt="2021-12-17T00:54:35.512" v="1872"/>
          <ac:grpSpMkLst>
            <pc:docMk/>
            <pc:sldMk cId="2384224855" sldId="477"/>
            <ac:grpSpMk id="25" creationId="{EED2E2BB-3846-41EB-9F1E-92C33C4A8F46}"/>
          </ac:grpSpMkLst>
        </pc:grpChg>
        <pc:picChg chg="add del mod">
          <ac:chgData name="Datta, Arpan" userId="91dc6fc2-e47c-441d-88b6-7b3651f88482" providerId="ADAL" clId="{5F936040-716E-0240-8C68-563454FE5194}" dt="2021-12-17T02:46:28.318" v="3875" actId="478"/>
          <ac:picMkLst>
            <pc:docMk/>
            <pc:sldMk cId="2384224855" sldId="477"/>
            <ac:picMk id="7" creationId="{6FCF2650-9731-DF4C-BC3C-F8CE3B6D1C40}"/>
          </ac:picMkLst>
        </pc:picChg>
        <pc:picChg chg="add del mod">
          <ac:chgData name="Datta, Arpan" userId="91dc6fc2-e47c-441d-88b6-7b3651f88482" providerId="ADAL" clId="{5F936040-716E-0240-8C68-563454FE5194}" dt="2021-12-17T02:46:28.318" v="3875" actId="478"/>
          <ac:picMkLst>
            <pc:docMk/>
            <pc:sldMk cId="2384224855" sldId="477"/>
            <ac:picMk id="8" creationId="{95154E85-0153-854C-A571-FD9E782EF2D5}"/>
          </ac:picMkLst>
        </pc:picChg>
        <pc:picChg chg="add del mod">
          <ac:chgData name="Datta, Arpan" userId="91dc6fc2-e47c-441d-88b6-7b3651f88482" providerId="ADAL" clId="{5F936040-716E-0240-8C68-563454FE5194}" dt="2021-12-17T02:46:28.318" v="3875" actId="478"/>
          <ac:picMkLst>
            <pc:docMk/>
            <pc:sldMk cId="2384224855" sldId="477"/>
            <ac:picMk id="10" creationId="{56A5C236-F0F6-824B-AA95-AFC56B1E8DA1}"/>
          </ac:picMkLst>
        </pc:picChg>
        <pc:picChg chg="add del mod">
          <ac:chgData name="Datta, Arpan" userId="91dc6fc2-e47c-441d-88b6-7b3651f88482" providerId="ADAL" clId="{5F936040-716E-0240-8C68-563454FE5194}" dt="2021-12-17T02:46:28.318" v="3875" actId="478"/>
          <ac:picMkLst>
            <pc:docMk/>
            <pc:sldMk cId="2384224855" sldId="477"/>
            <ac:picMk id="11" creationId="{65AAA3D2-377D-D74B-A4EE-DBA07BABEE15}"/>
          </ac:picMkLst>
        </pc:picChg>
        <pc:picChg chg="add mod">
          <ac:chgData name="Datta, Arpan" userId="91dc6fc2-e47c-441d-88b6-7b3651f88482" providerId="ADAL" clId="{5F936040-716E-0240-8C68-563454FE5194}" dt="2021-12-17T02:46:28.837" v="3876"/>
          <ac:picMkLst>
            <pc:docMk/>
            <pc:sldMk cId="2384224855" sldId="477"/>
            <ac:picMk id="14" creationId="{0C98158A-68FF-6D4E-8316-6265DD8CE9C5}"/>
          </ac:picMkLst>
        </pc:picChg>
        <pc:picChg chg="add mod">
          <ac:chgData name="Datta, Arpan" userId="91dc6fc2-e47c-441d-88b6-7b3651f88482" providerId="ADAL" clId="{5F936040-716E-0240-8C68-563454FE5194}" dt="2021-12-17T02:46:28.837" v="3876"/>
          <ac:picMkLst>
            <pc:docMk/>
            <pc:sldMk cId="2384224855" sldId="477"/>
            <ac:picMk id="15" creationId="{C4398B30-3070-3D4A-A00E-2293DF4EB983}"/>
          </ac:picMkLst>
        </pc:picChg>
        <pc:picChg chg="add mod">
          <ac:chgData name="Datta, Arpan" userId="91dc6fc2-e47c-441d-88b6-7b3651f88482" providerId="ADAL" clId="{5F936040-716E-0240-8C68-563454FE5194}" dt="2021-12-17T02:46:28.837" v="3876"/>
          <ac:picMkLst>
            <pc:docMk/>
            <pc:sldMk cId="2384224855" sldId="477"/>
            <ac:picMk id="16" creationId="{A8818664-CFB3-1A42-802A-1BF34055ECCB}"/>
          </ac:picMkLst>
        </pc:picChg>
        <pc:picChg chg="add mod">
          <ac:chgData name="Datta, Arpan" userId="91dc6fc2-e47c-441d-88b6-7b3651f88482" providerId="ADAL" clId="{5F936040-716E-0240-8C68-563454FE5194}" dt="2021-12-17T02:46:28.837" v="3876"/>
          <ac:picMkLst>
            <pc:docMk/>
            <pc:sldMk cId="2384224855" sldId="477"/>
            <ac:picMk id="17" creationId="{3B57D38B-EA5A-7C4C-99FA-3A3EB789537A}"/>
          </ac:picMkLst>
        </pc:picChg>
      </pc:sldChg>
      <pc:sldChg chg="addSp delSp modSp add del mod setBg delDesignElem">
        <pc:chgData name="Datta, Arpan" userId="91dc6fc2-e47c-441d-88b6-7b3651f88482" providerId="ADAL" clId="{5F936040-716E-0240-8C68-563454FE5194}" dt="2021-12-17T03:14:41.813" v="4666" actId="2696"/>
        <pc:sldMkLst>
          <pc:docMk/>
          <pc:sldMk cId="2984103973" sldId="478"/>
        </pc:sldMkLst>
        <pc:spChg chg="add del mod">
          <ac:chgData name="Datta, Arpan" userId="91dc6fc2-e47c-441d-88b6-7b3651f88482" providerId="ADAL" clId="{5F936040-716E-0240-8C68-563454FE5194}" dt="2021-12-17T00:09:40.485" v="875" actId="478"/>
          <ac:spMkLst>
            <pc:docMk/>
            <pc:sldMk cId="2984103973" sldId="478"/>
            <ac:spMk id="4" creationId="{0F64007C-1A75-FE42-965A-78E0CF77C851}"/>
          </ac:spMkLst>
        </pc:spChg>
        <pc:spChg chg="del">
          <ac:chgData name="Datta, Arpan" userId="91dc6fc2-e47c-441d-88b6-7b3651f88482" providerId="ADAL" clId="{5F936040-716E-0240-8C68-563454FE5194}" dt="2021-12-17T00:20:03.251" v="1285" actId="478"/>
          <ac:spMkLst>
            <pc:docMk/>
            <pc:sldMk cId="2984103973" sldId="478"/>
            <ac:spMk id="9" creationId="{D326E3ED-3AE0-124E-8D41-2D375CC5B95E}"/>
          </ac:spMkLst>
        </pc:spChg>
        <pc:spChg chg="del">
          <ac:chgData name="Datta, Arpan" userId="91dc6fc2-e47c-441d-88b6-7b3651f88482" providerId="ADAL" clId="{5F936040-716E-0240-8C68-563454FE5194}" dt="2021-12-17T00:20:01.373" v="1284" actId="478"/>
          <ac:spMkLst>
            <pc:docMk/>
            <pc:sldMk cId="2984103973" sldId="478"/>
            <ac:spMk id="12" creationId="{E4E271C1-EEC3-E746-AE95-67D47520E51C}"/>
          </ac:spMkLst>
        </pc:spChg>
        <pc:spChg chg="add del mod">
          <ac:chgData name="Datta, Arpan" userId="91dc6fc2-e47c-441d-88b6-7b3651f88482" providerId="ADAL" clId="{5F936040-716E-0240-8C68-563454FE5194}" dt="2021-12-17T00:06:23.112" v="838" actId="478"/>
          <ac:spMkLst>
            <pc:docMk/>
            <pc:sldMk cId="2984103973" sldId="478"/>
            <ac:spMk id="13" creationId="{06ADBC4C-1C05-BF4D-BF80-DBCAD265C451}"/>
          </ac:spMkLst>
        </pc:spChg>
        <pc:spChg chg="mod">
          <ac:chgData name="Datta, Arpan" userId="91dc6fc2-e47c-441d-88b6-7b3651f88482" providerId="ADAL" clId="{5F936040-716E-0240-8C68-563454FE5194}" dt="2021-12-17T00:06:15.573" v="835"/>
          <ac:spMkLst>
            <pc:docMk/>
            <pc:sldMk cId="2984103973" sldId="478"/>
            <ac:spMk id="15" creationId="{08FDD5F8-8435-5444-B58D-8A5556EF1022}"/>
          </ac:spMkLst>
        </pc:spChg>
        <pc:spChg chg="mod">
          <ac:chgData name="Datta, Arpan" userId="91dc6fc2-e47c-441d-88b6-7b3651f88482" providerId="ADAL" clId="{5F936040-716E-0240-8C68-563454FE5194}" dt="2021-12-17T00:06:15.573" v="835"/>
          <ac:spMkLst>
            <pc:docMk/>
            <pc:sldMk cId="2984103973" sldId="478"/>
            <ac:spMk id="17" creationId="{3949F795-FD11-0D43-8823-83294495A89B}"/>
          </ac:spMkLst>
        </pc:spChg>
        <pc:spChg chg="mod">
          <ac:chgData name="Datta, Arpan" userId="91dc6fc2-e47c-441d-88b6-7b3651f88482" providerId="ADAL" clId="{5F936040-716E-0240-8C68-563454FE5194}" dt="2021-12-17T00:06:15.573" v="835"/>
          <ac:spMkLst>
            <pc:docMk/>
            <pc:sldMk cId="2984103973" sldId="478"/>
            <ac:spMk id="18" creationId="{C304D394-EF53-244A-BE51-FE12AAE1C433}"/>
          </ac:spMkLst>
        </pc:spChg>
        <pc:spChg chg="mod">
          <ac:chgData name="Datta, Arpan" userId="91dc6fc2-e47c-441d-88b6-7b3651f88482" providerId="ADAL" clId="{5F936040-716E-0240-8C68-563454FE5194}" dt="2021-12-17T00:06:15.573" v="835"/>
          <ac:spMkLst>
            <pc:docMk/>
            <pc:sldMk cId="2984103973" sldId="478"/>
            <ac:spMk id="19" creationId="{A418678D-033C-C44D-B8C1-8A7A4B562965}"/>
          </ac:spMkLst>
        </pc:spChg>
        <pc:spChg chg="mod">
          <ac:chgData name="Datta, Arpan" userId="91dc6fc2-e47c-441d-88b6-7b3651f88482" providerId="ADAL" clId="{5F936040-716E-0240-8C68-563454FE5194}" dt="2021-12-17T00:06:15.573" v="835"/>
          <ac:spMkLst>
            <pc:docMk/>
            <pc:sldMk cId="2984103973" sldId="478"/>
            <ac:spMk id="20" creationId="{CCD7FD0D-C83B-4041-98B8-644D0E8A6C13}"/>
          </ac:spMkLst>
        </pc:spChg>
        <pc:spChg chg="mod">
          <ac:chgData name="Datta, Arpan" userId="91dc6fc2-e47c-441d-88b6-7b3651f88482" providerId="ADAL" clId="{5F936040-716E-0240-8C68-563454FE5194}" dt="2021-12-17T00:06:15.573" v="835"/>
          <ac:spMkLst>
            <pc:docMk/>
            <pc:sldMk cId="2984103973" sldId="478"/>
            <ac:spMk id="21" creationId="{F11064EC-48F8-6A46-9C8D-475AF85F68C5}"/>
          </ac:spMkLst>
        </pc:spChg>
        <pc:spChg chg="mod">
          <ac:chgData name="Datta, Arpan" userId="91dc6fc2-e47c-441d-88b6-7b3651f88482" providerId="ADAL" clId="{5F936040-716E-0240-8C68-563454FE5194}" dt="2021-12-17T00:06:15.573" v="835"/>
          <ac:spMkLst>
            <pc:docMk/>
            <pc:sldMk cId="2984103973" sldId="478"/>
            <ac:spMk id="22" creationId="{1886947B-43E8-7140-9FC8-02006EFF8B23}"/>
          </ac:spMkLst>
        </pc:spChg>
        <pc:spChg chg="mod">
          <ac:chgData name="Datta, Arpan" userId="91dc6fc2-e47c-441d-88b6-7b3651f88482" providerId="ADAL" clId="{5F936040-716E-0240-8C68-563454FE5194}" dt="2021-12-17T00:06:15.573" v="835"/>
          <ac:spMkLst>
            <pc:docMk/>
            <pc:sldMk cId="2984103973" sldId="478"/>
            <ac:spMk id="23" creationId="{E9CA7A03-0F61-184E-8330-3E6AE780CF20}"/>
          </ac:spMkLst>
        </pc:spChg>
        <pc:spChg chg="mod">
          <ac:chgData name="Datta, Arpan" userId="91dc6fc2-e47c-441d-88b6-7b3651f88482" providerId="ADAL" clId="{5F936040-716E-0240-8C68-563454FE5194}" dt="2021-12-17T00:06:15.573" v="835"/>
          <ac:spMkLst>
            <pc:docMk/>
            <pc:sldMk cId="2984103973" sldId="478"/>
            <ac:spMk id="24" creationId="{C0AD9055-F413-F24D-A710-080885CF6A89}"/>
          </ac:spMkLst>
        </pc:spChg>
        <pc:spChg chg="mod">
          <ac:chgData name="Datta, Arpan" userId="91dc6fc2-e47c-441d-88b6-7b3651f88482" providerId="ADAL" clId="{5F936040-716E-0240-8C68-563454FE5194}" dt="2021-12-17T01:56:18.567" v="3165" actId="207"/>
          <ac:spMkLst>
            <pc:docMk/>
            <pc:sldMk cId="2984103973" sldId="478"/>
            <ac:spMk id="28" creationId="{193BD9BD-D828-5B49-9DE5-FE09B8063598}"/>
          </ac:spMkLst>
        </pc:spChg>
        <pc:spChg chg="add del">
          <ac:chgData name="Datta, Arpan" userId="91dc6fc2-e47c-441d-88b6-7b3651f88482" providerId="ADAL" clId="{5F936040-716E-0240-8C68-563454FE5194}" dt="2021-12-17T00:54:35.512" v="1872"/>
          <ac:spMkLst>
            <pc:docMk/>
            <pc:sldMk cId="2984103973" sldId="478"/>
            <ac:spMk id="29" creationId="{F7689D68-C339-4D5B-9DAA-E13F6BD4D575}"/>
          </ac:spMkLst>
        </pc:spChg>
        <pc:spChg chg="mod">
          <ac:chgData name="Datta, Arpan" userId="91dc6fc2-e47c-441d-88b6-7b3651f88482" providerId="ADAL" clId="{5F936040-716E-0240-8C68-563454FE5194}" dt="2021-12-17T00:06:15.573" v="835"/>
          <ac:spMkLst>
            <pc:docMk/>
            <pc:sldMk cId="2984103973" sldId="478"/>
            <ac:spMk id="30" creationId="{B3DB7939-963B-F142-8F62-E8FE24127339}"/>
          </ac:spMkLst>
        </pc:spChg>
        <pc:spChg chg="mod">
          <ac:chgData name="Datta, Arpan" userId="91dc6fc2-e47c-441d-88b6-7b3651f88482" providerId="ADAL" clId="{5F936040-716E-0240-8C68-563454FE5194}" dt="2021-12-17T00:06:15.573" v="835"/>
          <ac:spMkLst>
            <pc:docMk/>
            <pc:sldMk cId="2984103973" sldId="478"/>
            <ac:spMk id="31" creationId="{2236DBAB-0721-B64A-BF90-18B957D8D329}"/>
          </ac:spMkLst>
        </pc:spChg>
        <pc:spChg chg="mod">
          <ac:chgData name="Datta, Arpan" userId="91dc6fc2-e47c-441d-88b6-7b3651f88482" providerId="ADAL" clId="{5F936040-716E-0240-8C68-563454FE5194}" dt="2021-12-17T00:06:15.573" v="835"/>
          <ac:spMkLst>
            <pc:docMk/>
            <pc:sldMk cId="2984103973" sldId="478"/>
            <ac:spMk id="32" creationId="{8ACCA72F-5E87-5D4C-8E04-B91DB474617D}"/>
          </ac:spMkLst>
        </pc:spChg>
        <pc:spChg chg="mod">
          <ac:chgData name="Datta, Arpan" userId="91dc6fc2-e47c-441d-88b6-7b3651f88482" providerId="ADAL" clId="{5F936040-716E-0240-8C68-563454FE5194}" dt="2021-12-17T00:06:15.573" v="835"/>
          <ac:spMkLst>
            <pc:docMk/>
            <pc:sldMk cId="2984103973" sldId="478"/>
            <ac:spMk id="33" creationId="{9B58B3E3-0515-6345-93F3-3E2EFEE6F2CF}"/>
          </ac:spMkLst>
        </pc:spChg>
        <pc:spChg chg="add del mod">
          <ac:chgData name="Datta, Arpan" userId="91dc6fc2-e47c-441d-88b6-7b3651f88482" providerId="ADAL" clId="{5F936040-716E-0240-8C68-563454FE5194}" dt="2021-12-17T00:19:20.620" v="1275" actId="478"/>
          <ac:spMkLst>
            <pc:docMk/>
            <pc:sldMk cId="2984103973" sldId="478"/>
            <ac:spMk id="34" creationId="{84033F64-3922-3446-977B-1992E96578DA}"/>
          </ac:spMkLst>
        </pc:spChg>
        <pc:spChg chg="add del mod">
          <ac:chgData name="Datta, Arpan" userId="91dc6fc2-e47c-441d-88b6-7b3651f88482" providerId="ADAL" clId="{5F936040-716E-0240-8C68-563454FE5194}" dt="2021-12-17T00:19:17.020" v="1273" actId="478"/>
          <ac:spMkLst>
            <pc:docMk/>
            <pc:sldMk cId="2984103973" sldId="478"/>
            <ac:spMk id="35" creationId="{FA82086E-5F74-2E42-AAA3-B6C0E49C552A}"/>
          </ac:spMkLst>
        </pc:spChg>
        <pc:spChg chg="add del mod">
          <ac:chgData name="Datta, Arpan" userId="91dc6fc2-e47c-441d-88b6-7b3651f88482" providerId="ADAL" clId="{5F936040-716E-0240-8C68-563454FE5194}" dt="2021-12-17T00:19:17.020" v="1273" actId="478"/>
          <ac:spMkLst>
            <pc:docMk/>
            <pc:sldMk cId="2984103973" sldId="478"/>
            <ac:spMk id="36" creationId="{1A4B4B28-8320-0C4C-AF8A-9671157D5EF4}"/>
          </ac:spMkLst>
        </pc:spChg>
        <pc:spChg chg="del mod topLvl">
          <ac:chgData name="Datta, Arpan" userId="91dc6fc2-e47c-441d-88b6-7b3651f88482" providerId="ADAL" clId="{5F936040-716E-0240-8C68-563454FE5194}" dt="2021-12-17T00:09:03.086" v="867" actId="21"/>
          <ac:spMkLst>
            <pc:docMk/>
            <pc:sldMk cId="2984103973" sldId="478"/>
            <ac:spMk id="38" creationId="{797CD232-E9CA-E94A-9EEC-3B92A65E3506}"/>
          </ac:spMkLst>
        </pc:spChg>
        <pc:spChg chg="mod">
          <ac:chgData name="Datta, Arpan" userId="91dc6fc2-e47c-441d-88b6-7b3651f88482" providerId="ADAL" clId="{5F936040-716E-0240-8C68-563454FE5194}" dt="2021-12-17T00:08:49.274" v="861" actId="208"/>
          <ac:spMkLst>
            <pc:docMk/>
            <pc:sldMk cId="2984103973" sldId="478"/>
            <ac:spMk id="40" creationId="{9CEDB30C-447E-DD44-B3AF-3BAA94996614}"/>
          </ac:spMkLst>
        </pc:spChg>
        <pc:spChg chg="mod">
          <ac:chgData name="Datta, Arpan" userId="91dc6fc2-e47c-441d-88b6-7b3651f88482" providerId="ADAL" clId="{5F936040-716E-0240-8C68-563454FE5194}" dt="2021-12-17T00:08:49.274" v="861" actId="208"/>
          <ac:spMkLst>
            <pc:docMk/>
            <pc:sldMk cId="2984103973" sldId="478"/>
            <ac:spMk id="41" creationId="{FA32AE77-5496-164B-A352-F03DFFC2EF24}"/>
          </ac:spMkLst>
        </pc:spChg>
        <pc:spChg chg="mod">
          <ac:chgData name="Datta, Arpan" userId="91dc6fc2-e47c-441d-88b6-7b3651f88482" providerId="ADAL" clId="{5F936040-716E-0240-8C68-563454FE5194}" dt="2021-12-17T00:08:49.274" v="861" actId="208"/>
          <ac:spMkLst>
            <pc:docMk/>
            <pc:sldMk cId="2984103973" sldId="478"/>
            <ac:spMk id="42" creationId="{75B509CE-3DC2-FF42-85D0-180F2DB76611}"/>
          </ac:spMkLst>
        </pc:spChg>
        <pc:spChg chg="mod">
          <ac:chgData name="Datta, Arpan" userId="91dc6fc2-e47c-441d-88b6-7b3651f88482" providerId="ADAL" clId="{5F936040-716E-0240-8C68-563454FE5194}" dt="2021-12-17T00:08:49.274" v="861" actId="208"/>
          <ac:spMkLst>
            <pc:docMk/>
            <pc:sldMk cId="2984103973" sldId="478"/>
            <ac:spMk id="43" creationId="{0FEC3DE1-80C0-9A46-A554-D024312CAA86}"/>
          </ac:spMkLst>
        </pc:spChg>
        <pc:spChg chg="mod">
          <ac:chgData name="Datta, Arpan" userId="91dc6fc2-e47c-441d-88b6-7b3651f88482" providerId="ADAL" clId="{5F936040-716E-0240-8C68-563454FE5194}" dt="2021-12-17T00:08:49.274" v="861" actId="208"/>
          <ac:spMkLst>
            <pc:docMk/>
            <pc:sldMk cId="2984103973" sldId="478"/>
            <ac:spMk id="44" creationId="{F0D8C031-CC1A-9E42-8129-185A97BC9FB7}"/>
          </ac:spMkLst>
        </pc:spChg>
        <pc:spChg chg="mod">
          <ac:chgData name="Datta, Arpan" userId="91dc6fc2-e47c-441d-88b6-7b3651f88482" providerId="ADAL" clId="{5F936040-716E-0240-8C68-563454FE5194}" dt="2021-12-17T00:08:49.274" v="861" actId="208"/>
          <ac:spMkLst>
            <pc:docMk/>
            <pc:sldMk cId="2984103973" sldId="478"/>
            <ac:spMk id="45" creationId="{325DF223-6634-2745-B02B-D022713C30FE}"/>
          </ac:spMkLst>
        </pc:spChg>
        <pc:spChg chg="mod">
          <ac:chgData name="Datta, Arpan" userId="91dc6fc2-e47c-441d-88b6-7b3651f88482" providerId="ADAL" clId="{5F936040-716E-0240-8C68-563454FE5194}" dt="2021-12-17T00:08:49.274" v="861" actId="208"/>
          <ac:spMkLst>
            <pc:docMk/>
            <pc:sldMk cId="2984103973" sldId="478"/>
            <ac:spMk id="46" creationId="{39C43913-3258-6644-9B8F-84651E51BC64}"/>
          </ac:spMkLst>
        </pc:spChg>
        <pc:spChg chg="mod">
          <ac:chgData name="Datta, Arpan" userId="91dc6fc2-e47c-441d-88b6-7b3651f88482" providerId="ADAL" clId="{5F936040-716E-0240-8C68-563454FE5194}" dt="2021-12-17T00:08:49.274" v="861" actId="208"/>
          <ac:spMkLst>
            <pc:docMk/>
            <pc:sldMk cId="2984103973" sldId="478"/>
            <ac:spMk id="47" creationId="{86BC47BB-4248-FA44-AE65-7ACD2FF194BD}"/>
          </ac:spMkLst>
        </pc:spChg>
        <pc:spChg chg="mod">
          <ac:chgData name="Datta, Arpan" userId="91dc6fc2-e47c-441d-88b6-7b3651f88482" providerId="ADAL" clId="{5F936040-716E-0240-8C68-563454FE5194}" dt="2021-12-17T00:08:49.274" v="861" actId="208"/>
          <ac:spMkLst>
            <pc:docMk/>
            <pc:sldMk cId="2984103973" sldId="478"/>
            <ac:spMk id="48" creationId="{804CE389-FFEF-E64A-B0BE-54B6C3F1E979}"/>
          </ac:spMkLst>
        </pc:spChg>
        <pc:spChg chg="mod">
          <ac:chgData name="Datta, Arpan" userId="91dc6fc2-e47c-441d-88b6-7b3651f88482" providerId="ADAL" clId="{5F936040-716E-0240-8C68-563454FE5194}" dt="2021-12-17T00:08:49.274" v="861" actId="208"/>
          <ac:spMkLst>
            <pc:docMk/>
            <pc:sldMk cId="2984103973" sldId="478"/>
            <ac:spMk id="49" creationId="{91A7F2D4-4626-9840-BA61-F0B21F3429AA}"/>
          </ac:spMkLst>
        </pc:spChg>
        <pc:spChg chg="mod">
          <ac:chgData name="Datta, Arpan" userId="91dc6fc2-e47c-441d-88b6-7b3651f88482" providerId="ADAL" clId="{5F936040-716E-0240-8C68-563454FE5194}" dt="2021-12-17T00:08:49.274" v="861" actId="208"/>
          <ac:spMkLst>
            <pc:docMk/>
            <pc:sldMk cId="2984103973" sldId="478"/>
            <ac:spMk id="50" creationId="{832BF96E-E6DA-FC46-8A9F-DBD46EF0451F}"/>
          </ac:spMkLst>
        </pc:spChg>
        <pc:spChg chg="mod">
          <ac:chgData name="Datta, Arpan" userId="91dc6fc2-e47c-441d-88b6-7b3651f88482" providerId="ADAL" clId="{5F936040-716E-0240-8C68-563454FE5194}" dt="2021-12-17T00:08:49.274" v="861" actId="208"/>
          <ac:spMkLst>
            <pc:docMk/>
            <pc:sldMk cId="2984103973" sldId="478"/>
            <ac:spMk id="51" creationId="{2012D426-7913-2A4A-A947-67360370165A}"/>
          </ac:spMkLst>
        </pc:spChg>
        <pc:spChg chg="mod">
          <ac:chgData name="Datta, Arpan" userId="91dc6fc2-e47c-441d-88b6-7b3651f88482" providerId="ADAL" clId="{5F936040-716E-0240-8C68-563454FE5194}" dt="2021-12-17T00:18:15.341" v="1271" actId="1076"/>
          <ac:spMkLst>
            <pc:docMk/>
            <pc:sldMk cId="2984103973" sldId="478"/>
            <ac:spMk id="53" creationId="{66597F78-3364-0C4E-9124-553956AD6937}"/>
          </ac:spMkLst>
        </pc:spChg>
        <pc:spChg chg="mod">
          <ac:chgData name="Datta, Arpan" userId="91dc6fc2-e47c-441d-88b6-7b3651f88482" providerId="ADAL" clId="{5F936040-716E-0240-8C68-563454FE5194}" dt="2021-12-17T00:16:38.687" v="1233" actId="1076"/>
          <ac:spMkLst>
            <pc:docMk/>
            <pc:sldMk cId="2984103973" sldId="478"/>
            <ac:spMk id="54" creationId="{025F8768-C64B-9C44-B162-441CFB5C4D78}"/>
          </ac:spMkLst>
        </pc:spChg>
        <pc:spChg chg="mod">
          <ac:chgData name="Datta, Arpan" userId="91dc6fc2-e47c-441d-88b6-7b3651f88482" providerId="ADAL" clId="{5F936040-716E-0240-8C68-563454FE5194}" dt="2021-12-17T00:08:33.429" v="860" actId="208"/>
          <ac:spMkLst>
            <pc:docMk/>
            <pc:sldMk cId="2984103973" sldId="478"/>
            <ac:spMk id="55" creationId="{903BA42F-5771-A044-BE87-2F78B5A7CEA5}"/>
          </ac:spMkLst>
        </pc:spChg>
        <pc:spChg chg="mod">
          <ac:chgData name="Datta, Arpan" userId="91dc6fc2-e47c-441d-88b6-7b3651f88482" providerId="ADAL" clId="{5F936040-716E-0240-8C68-563454FE5194}" dt="2021-12-17T00:08:33.429" v="860" actId="208"/>
          <ac:spMkLst>
            <pc:docMk/>
            <pc:sldMk cId="2984103973" sldId="478"/>
            <ac:spMk id="56" creationId="{E36F3F06-4717-BB4E-B9E3-A43A6C3DD1B5}"/>
          </ac:spMkLst>
        </pc:spChg>
        <pc:spChg chg="mod">
          <ac:chgData name="Datta, Arpan" userId="91dc6fc2-e47c-441d-88b6-7b3651f88482" providerId="ADAL" clId="{5F936040-716E-0240-8C68-563454FE5194}" dt="2021-12-17T00:08:33.429" v="860" actId="208"/>
          <ac:spMkLst>
            <pc:docMk/>
            <pc:sldMk cId="2984103973" sldId="478"/>
            <ac:spMk id="57" creationId="{398E47E5-7A28-2D4B-B762-1F6B5E0288D6}"/>
          </ac:spMkLst>
        </pc:spChg>
        <pc:spChg chg="mod">
          <ac:chgData name="Datta, Arpan" userId="91dc6fc2-e47c-441d-88b6-7b3651f88482" providerId="ADAL" clId="{5F936040-716E-0240-8C68-563454FE5194}" dt="2021-12-17T00:08:33.429" v="860" actId="208"/>
          <ac:spMkLst>
            <pc:docMk/>
            <pc:sldMk cId="2984103973" sldId="478"/>
            <ac:spMk id="58" creationId="{64777709-EEDB-094E-8513-9A6893D01B04}"/>
          </ac:spMkLst>
        </pc:spChg>
        <pc:spChg chg="mod">
          <ac:chgData name="Datta, Arpan" userId="91dc6fc2-e47c-441d-88b6-7b3651f88482" providerId="ADAL" clId="{5F936040-716E-0240-8C68-563454FE5194}" dt="2021-12-17T00:08:33.429" v="860" actId="208"/>
          <ac:spMkLst>
            <pc:docMk/>
            <pc:sldMk cId="2984103973" sldId="478"/>
            <ac:spMk id="59" creationId="{BB3E870D-03E4-AD49-9EF8-09EAC4F4BF43}"/>
          </ac:spMkLst>
        </pc:spChg>
        <pc:spChg chg="mod">
          <ac:chgData name="Datta, Arpan" userId="91dc6fc2-e47c-441d-88b6-7b3651f88482" providerId="ADAL" clId="{5F936040-716E-0240-8C68-563454FE5194}" dt="2021-12-17T00:08:33.429" v="860" actId="208"/>
          <ac:spMkLst>
            <pc:docMk/>
            <pc:sldMk cId="2984103973" sldId="478"/>
            <ac:spMk id="60" creationId="{9877D3FB-B27B-3C4E-AC83-D425B7AC475D}"/>
          </ac:spMkLst>
        </pc:spChg>
        <pc:spChg chg="mod">
          <ac:chgData name="Datta, Arpan" userId="91dc6fc2-e47c-441d-88b6-7b3651f88482" providerId="ADAL" clId="{5F936040-716E-0240-8C68-563454FE5194}" dt="2021-12-17T00:08:33.429" v="860" actId="208"/>
          <ac:spMkLst>
            <pc:docMk/>
            <pc:sldMk cId="2984103973" sldId="478"/>
            <ac:spMk id="61" creationId="{5C055107-4F9B-0249-9CE5-E61AD24D0C09}"/>
          </ac:spMkLst>
        </pc:spChg>
        <pc:spChg chg="add del mod">
          <ac:chgData name="Datta, Arpan" userId="91dc6fc2-e47c-441d-88b6-7b3651f88482" providerId="ADAL" clId="{5F936040-716E-0240-8C68-563454FE5194}" dt="2021-12-17T00:17:26.603" v="1245" actId="21"/>
          <ac:spMkLst>
            <pc:docMk/>
            <pc:sldMk cId="2984103973" sldId="478"/>
            <ac:spMk id="62" creationId="{48F08FEA-AF7D-0540-9BDE-202BDC75D1BE}"/>
          </ac:spMkLst>
        </pc:spChg>
        <pc:spChg chg="mod">
          <ac:chgData name="Datta, Arpan" userId="91dc6fc2-e47c-441d-88b6-7b3651f88482" providerId="ADAL" clId="{5F936040-716E-0240-8C68-563454FE5194}" dt="2021-12-17T00:08:33.429" v="860" actId="208"/>
          <ac:spMkLst>
            <pc:docMk/>
            <pc:sldMk cId="2984103973" sldId="478"/>
            <ac:spMk id="64" creationId="{4B102CEA-3213-8B4F-B3A3-1D768E7F68BF}"/>
          </ac:spMkLst>
        </pc:spChg>
        <pc:spChg chg="mod">
          <ac:chgData name="Datta, Arpan" userId="91dc6fc2-e47c-441d-88b6-7b3651f88482" providerId="ADAL" clId="{5F936040-716E-0240-8C68-563454FE5194}" dt="2021-12-17T00:08:33.429" v="860" actId="208"/>
          <ac:spMkLst>
            <pc:docMk/>
            <pc:sldMk cId="2984103973" sldId="478"/>
            <ac:spMk id="65" creationId="{A22063F1-C8B6-9243-AA11-7B0E6FAD45AA}"/>
          </ac:spMkLst>
        </pc:spChg>
        <pc:spChg chg="mod">
          <ac:chgData name="Datta, Arpan" userId="91dc6fc2-e47c-441d-88b6-7b3651f88482" providerId="ADAL" clId="{5F936040-716E-0240-8C68-563454FE5194}" dt="2021-12-17T00:08:33.429" v="860" actId="208"/>
          <ac:spMkLst>
            <pc:docMk/>
            <pc:sldMk cId="2984103973" sldId="478"/>
            <ac:spMk id="66" creationId="{9D80B936-9FF0-464D-86C3-F2C08D297A57}"/>
          </ac:spMkLst>
        </pc:spChg>
        <pc:spChg chg="mod">
          <ac:chgData name="Datta, Arpan" userId="91dc6fc2-e47c-441d-88b6-7b3651f88482" providerId="ADAL" clId="{5F936040-716E-0240-8C68-563454FE5194}" dt="2021-12-17T00:08:33.429" v="860" actId="208"/>
          <ac:spMkLst>
            <pc:docMk/>
            <pc:sldMk cId="2984103973" sldId="478"/>
            <ac:spMk id="67" creationId="{27EAC91B-5107-9848-807D-2D6209B945EF}"/>
          </ac:spMkLst>
        </pc:spChg>
        <pc:spChg chg="mod">
          <ac:chgData name="Datta, Arpan" userId="91dc6fc2-e47c-441d-88b6-7b3651f88482" providerId="ADAL" clId="{5F936040-716E-0240-8C68-563454FE5194}" dt="2021-12-17T00:08:33.429" v="860" actId="208"/>
          <ac:spMkLst>
            <pc:docMk/>
            <pc:sldMk cId="2984103973" sldId="478"/>
            <ac:spMk id="68" creationId="{64AC3F56-806B-6944-8FAE-6F8E4467F770}"/>
          </ac:spMkLst>
        </pc:spChg>
        <pc:spChg chg="mod">
          <ac:chgData name="Datta, Arpan" userId="91dc6fc2-e47c-441d-88b6-7b3651f88482" providerId="ADAL" clId="{5F936040-716E-0240-8C68-563454FE5194}" dt="2021-12-17T00:08:33.429" v="860" actId="208"/>
          <ac:spMkLst>
            <pc:docMk/>
            <pc:sldMk cId="2984103973" sldId="478"/>
            <ac:spMk id="69" creationId="{063BAFDC-8DDC-2248-AB51-4AE1ADC87EC0}"/>
          </ac:spMkLst>
        </pc:spChg>
        <pc:spChg chg="mod">
          <ac:chgData name="Datta, Arpan" userId="91dc6fc2-e47c-441d-88b6-7b3651f88482" providerId="ADAL" clId="{5F936040-716E-0240-8C68-563454FE5194}" dt="2021-12-17T00:08:33.429" v="860" actId="208"/>
          <ac:spMkLst>
            <pc:docMk/>
            <pc:sldMk cId="2984103973" sldId="478"/>
            <ac:spMk id="70" creationId="{058CDE42-7CF9-5746-B04F-79AA862CB41B}"/>
          </ac:spMkLst>
        </pc:spChg>
        <pc:spChg chg="mod">
          <ac:chgData name="Datta, Arpan" userId="91dc6fc2-e47c-441d-88b6-7b3651f88482" providerId="ADAL" clId="{5F936040-716E-0240-8C68-563454FE5194}" dt="2021-12-17T00:08:33.429" v="860" actId="208"/>
          <ac:spMkLst>
            <pc:docMk/>
            <pc:sldMk cId="2984103973" sldId="478"/>
            <ac:spMk id="71" creationId="{7C94C915-804B-C140-BFC6-D82FBB9C957F}"/>
          </ac:spMkLst>
        </pc:spChg>
        <pc:spChg chg="mod">
          <ac:chgData name="Datta, Arpan" userId="91dc6fc2-e47c-441d-88b6-7b3651f88482" providerId="ADAL" clId="{5F936040-716E-0240-8C68-563454FE5194}" dt="2021-12-17T00:08:33.429" v="860" actId="208"/>
          <ac:spMkLst>
            <pc:docMk/>
            <pc:sldMk cId="2984103973" sldId="478"/>
            <ac:spMk id="72" creationId="{1F3928B6-530D-334F-ACBF-66AC4B52210D}"/>
          </ac:spMkLst>
        </pc:spChg>
        <pc:spChg chg="mod">
          <ac:chgData name="Datta, Arpan" userId="91dc6fc2-e47c-441d-88b6-7b3651f88482" providerId="ADAL" clId="{5F936040-716E-0240-8C68-563454FE5194}" dt="2021-12-17T00:08:33.429" v="860" actId="208"/>
          <ac:spMkLst>
            <pc:docMk/>
            <pc:sldMk cId="2984103973" sldId="478"/>
            <ac:spMk id="73" creationId="{2B29B97E-BD3B-504A-BDF2-6066606515D4}"/>
          </ac:spMkLst>
        </pc:spChg>
        <pc:spChg chg="mod">
          <ac:chgData name="Datta, Arpan" userId="91dc6fc2-e47c-441d-88b6-7b3651f88482" providerId="ADAL" clId="{5F936040-716E-0240-8C68-563454FE5194}" dt="2021-12-17T00:08:33.429" v="860" actId="208"/>
          <ac:spMkLst>
            <pc:docMk/>
            <pc:sldMk cId="2984103973" sldId="478"/>
            <ac:spMk id="74" creationId="{243427A1-5224-CC49-AC48-B9831FBD2890}"/>
          </ac:spMkLst>
        </pc:spChg>
        <pc:spChg chg="mod">
          <ac:chgData name="Datta, Arpan" userId="91dc6fc2-e47c-441d-88b6-7b3651f88482" providerId="ADAL" clId="{5F936040-716E-0240-8C68-563454FE5194}" dt="2021-12-17T00:08:33.429" v="860" actId="208"/>
          <ac:spMkLst>
            <pc:docMk/>
            <pc:sldMk cId="2984103973" sldId="478"/>
            <ac:spMk id="75" creationId="{78C2CD28-7AF7-4148-A92A-C9EB795FA954}"/>
          </ac:spMkLst>
        </pc:spChg>
        <pc:spChg chg="mod">
          <ac:chgData name="Datta, Arpan" userId="91dc6fc2-e47c-441d-88b6-7b3651f88482" providerId="ADAL" clId="{5F936040-716E-0240-8C68-563454FE5194}" dt="2021-12-17T00:08:33.429" v="860" actId="208"/>
          <ac:spMkLst>
            <pc:docMk/>
            <pc:sldMk cId="2984103973" sldId="478"/>
            <ac:spMk id="76" creationId="{A97CC640-13C6-5B49-BCC7-8715D7719B1A}"/>
          </ac:spMkLst>
        </pc:spChg>
        <pc:spChg chg="mod">
          <ac:chgData name="Datta, Arpan" userId="91dc6fc2-e47c-441d-88b6-7b3651f88482" providerId="ADAL" clId="{5F936040-716E-0240-8C68-563454FE5194}" dt="2021-12-17T00:08:33.429" v="860" actId="208"/>
          <ac:spMkLst>
            <pc:docMk/>
            <pc:sldMk cId="2984103973" sldId="478"/>
            <ac:spMk id="77" creationId="{C9B74112-6CEE-7847-9C6D-43BCE3424A7C}"/>
          </ac:spMkLst>
        </pc:spChg>
        <pc:spChg chg="mod">
          <ac:chgData name="Datta, Arpan" userId="91dc6fc2-e47c-441d-88b6-7b3651f88482" providerId="ADAL" clId="{5F936040-716E-0240-8C68-563454FE5194}" dt="2021-12-17T00:08:33.429" v="860" actId="208"/>
          <ac:spMkLst>
            <pc:docMk/>
            <pc:sldMk cId="2984103973" sldId="478"/>
            <ac:spMk id="78" creationId="{8B89133E-AD32-3F48-B0F0-932DBA6D8BDA}"/>
          </ac:spMkLst>
        </pc:spChg>
        <pc:spChg chg="mod">
          <ac:chgData name="Datta, Arpan" userId="91dc6fc2-e47c-441d-88b6-7b3651f88482" providerId="ADAL" clId="{5F936040-716E-0240-8C68-563454FE5194}" dt="2021-12-17T00:08:33.429" v="860" actId="208"/>
          <ac:spMkLst>
            <pc:docMk/>
            <pc:sldMk cId="2984103973" sldId="478"/>
            <ac:spMk id="79" creationId="{EBAA3336-46D3-1A43-BF19-C78DFD41E5D0}"/>
          </ac:spMkLst>
        </pc:spChg>
        <pc:spChg chg="mod">
          <ac:chgData name="Datta, Arpan" userId="91dc6fc2-e47c-441d-88b6-7b3651f88482" providerId="ADAL" clId="{5F936040-716E-0240-8C68-563454FE5194}" dt="2021-12-17T00:08:33.429" v="860" actId="208"/>
          <ac:spMkLst>
            <pc:docMk/>
            <pc:sldMk cId="2984103973" sldId="478"/>
            <ac:spMk id="80" creationId="{3B06DC23-3FD5-3545-B08A-EEEC841551E8}"/>
          </ac:spMkLst>
        </pc:spChg>
        <pc:spChg chg="mod">
          <ac:chgData name="Datta, Arpan" userId="91dc6fc2-e47c-441d-88b6-7b3651f88482" providerId="ADAL" clId="{5F936040-716E-0240-8C68-563454FE5194}" dt="2021-12-17T00:08:33.429" v="860" actId="208"/>
          <ac:spMkLst>
            <pc:docMk/>
            <pc:sldMk cId="2984103973" sldId="478"/>
            <ac:spMk id="81" creationId="{185BB16E-BB0D-A546-A030-846EF286EDA3}"/>
          </ac:spMkLst>
        </pc:spChg>
        <pc:spChg chg="mod">
          <ac:chgData name="Datta, Arpan" userId="91dc6fc2-e47c-441d-88b6-7b3651f88482" providerId="ADAL" clId="{5F936040-716E-0240-8C68-563454FE5194}" dt="2021-12-17T00:08:33.429" v="860" actId="208"/>
          <ac:spMkLst>
            <pc:docMk/>
            <pc:sldMk cId="2984103973" sldId="478"/>
            <ac:spMk id="82" creationId="{2D54A390-367C-004F-B2B5-F4BA04209848}"/>
          </ac:spMkLst>
        </pc:spChg>
        <pc:spChg chg="mod">
          <ac:chgData name="Datta, Arpan" userId="91dc6fc2-e47c-441d-88b6-7b3651f88482" providerId="ADAL" clId="{5F936040-716E-0240-8C68-563454FE5194}" dt="2021-12-17T00:08:33.429" v="860" actId="208"/>
          <ac:spMkLst>
            <pc:docMk/>
            <pc:sldMk cId="2984103973" sldId="478"/>
            <ac:spMk id="84" creationId="{851C636C-BBC5-FF48-9713-A489B20A4685}"/>
          </ac:spMkLst>
        </pc:spChg>
        <pc:spChg chg="mod">
          <ac:chgData name="Datta, Arpan" userId="91dc6fc2-e47c-441d-88b6-7b3651f88482" providerId="ADAL" clId="{5F936040-716E-0240-8C68-563454FE5194}" dt="2021-12-17T00:08:33.429" v="860" actId="208"/>
          <ac:spMkLst>
            <pc:docMk/>
            <pc:sldMk cId="2984103973" sldId="478"/>
            <ac:spMk id="85" creationId="{B40EAD69-BBD0-F24B-A24F-4C44752C4FF8}"/>
          </ac:spMkLst>
        </pc:spChg>
        <pc:spChg chg="mod">
          <ac:chgData name="Datta, Arpan" userId="91dc6fc2-e47c-441d-88b6-7b3651f88482" providerId="ADAL" clId="{5F936040-716E-0240-8C68-563454FE5194}" dt="2021-12-17T00:08:33.429" v="860" actId="208"/>
          <ac:spMkLst>
            <pc:docMk/>
            <pc:sldMk cId="2984103973" sldId="478"/>
            <ac:spMk id="86" creationId="{40344C6F-A7B7-464C-A16E-F5B4D47A2C81}"/>
          </ac:spMkLst>
        </pc:spChg>
        <pc:spChg chg="mod">
          <ac:chgData name="Datta, Arpan" userId="91dc6fc2-e47c-441d-88b6-7b3651f88482" providerId="ADAL" clId="{5F936040-716E-0240-8C68-563454FE5194}" dt="2021-12-17T00:08:33.429" v="860" actId="208"/>
          <ac:spMkLst>
            <pc:docMk/>
            <pc:sldMk cId="2984103973" sldId="478"/>
            <ac:spMk id="87" creationId="{5EF837FF-92FB-F843-A4C7-F041AA058DDC}"/>
          </ac:spMkLst>
        </pc:spChg>
        <pc:spChg chg="mod">
          <ac:chgData name="Datta, Arpan" userId="91dc6fc2-e47c-441d-88b6-7b3651f88482" providerId="ADAL" clId="{5F936040-716E-0240-8C68-563454FE5194}" dt="2021-12-17T00:08:33.429" v="860" actId="208"/>
          <ac:spMkLst>
            <pc:docMk/>
            <pc:sldMk cId="2984103973" sldId="478"/>
            <ac:spMk id="88" creationId="{96FF341F-59C8-AE48-9EA3-15F5696EB96A}"/>
          </ac:spMkLst>
        </pc:spChg>
        <pc:spChg chg="mod">
          <ac:chgData name="Datta, Arpan" userId="91dc6fc2-e47c-441d-88b6-7b3651f88482" providerId="ADAL" clId="{5F936040-716E-0240-8C68-563454FE5194}" dt="2021-12-17T00:08:33.429" v="860" actId="208"/>
          <ac:spMkLst>
            <pc:docMk/>
            <pc:sldMk cId="2984103973" sldId="478"/>
            <ac:spMk id="89" creationId="{2091301C-4DDF-6B40-8650-33C9D319A197}"/>
          </ac:spMkLst>
        </pc:spChg>
        <pc:spChg chg="mod">
          <ac:chgData name="Datta, Arpan" userId="91dc6fc2-e47c-441d-88b6-7b3651f88482" providerId="ADAL" clId="{5F936040-716E-0240-8C68-563454FE5194}" dt="2021-12-17T00:08:33.429" v="860" actId="208"/>
          <ac:spMkLst>
            <pc:docMk/>
            <pc:sldMk cId="2984103973" sldId="478"/>
            <ac:spMk id="90" creationId="{DFA4B4EA-266B-3C41-90F3-639533E4F203}"/>
          </ac:spMkLst>
        </pc:spChg>
        <pc:spChg chg="mod">
          <ac:chgData name="Datta, Arpan" userId="91dc6fc2-e47c-441d-88b6-7b3651f88482" providerId="ADAL" clId="{5F936040-716E-0240-8C68-563454FE5194}" dt="2021-12-17T00:08:33.429" v="860" actId="208"/>
          <ac:spMkLst>
            <pc:docMk/>
            <pc:sldMk cId="2984103973" sldId="478"/>
            <ac:spMk id="91" creationId="{FB1297B2-A571-174C-BE76-F95A89467DB8}"/>
          </ac:spMkLst>
        </pc:spChg>
        <pc:spChg chg="mod">
          <ac:chgData name="Datta, Arpan" userId="91dc6fc2-e47c-441d-88b6-7b3651f88482" providerId="ADAL" clId="{5F936040-716E-0240-8C68-563454FE5194}" dt="2021-12-17T00:08:33.429" v="860" actId="208"/>
          <ac:spMkLst>
            <pc:docMk/>
            <pc:sldMk cId="2984103973" sldId="478"/>
            <ac:spMk id="92" creationId="{CDF27FAC-2241-5E49-9C71-B9DDF0C4477C}"/>
          </ac:spMkLst>
        </pc:spChg>
        <pc:spChg chg="mod">
          <ac:chgData name="Datta, Arpan" userId="91dc6fc2-e47c-441d-88b6-7b3651f88482" providerId="ADAL" clId="{5F936040-716E-0240-8C68-563454FE5194}" dt="2021-12-17T00:08:33.429" v="860" actId="208"/>
          <ac:spMkLst>
            <pc:docMk/>
            <pc:sldMk cId="2984103973" sldId="478"/>
            <ac:spMk id="93" creationId="{535AF2F4-E48D-8F4D-8722-FFC06F5E2E16}"/>
          </ac:spMkLst>
        </pc:spChg>
        <pc:spChg chg="mod">
          <ac:chgData name="Datta, Arpan" userId="91dc6fc2-e47c-441d-88b6-7b3651f88482" providerId="ADAL" clId="{5F936040-716E-0240-8C68-563454FE5194}" dt="2021-12-17T00:08:33.429" v="860" actId="208"/>
          <ac:spMkLst>
            <pc:docMk/>
            <pc:sldMk cId="2984103973" sldId="478"/>
            <ac:spMk id="94" creationId="{DFE10E0B-4BE6-2144-984D-9C180B86458E}"/>
          </ac:spMkLst>
        </pc:spChg>
        <pc:spChg chg="mod">
          <ac:chgData name="Datta, Arpan" userId="91dc6fc2-e47c-441d-88b6-7b3651f88482" providerId="ADAL" clId="{5F936040-716E-0240-8C68-563454FE5194}" dt="2021-12-17T00:08:33.429" v="860" actId="208"/>
          <ac:spMkLst>
            <pc:docMk/>
            <pc:sldMk cId="2984103973" sldId="478"/>
            <ac:spMk id="95" creationId="{B453E704-8585-8542-B6DC-C18F5D6466EC}"/>
          </ac:spMkLst>
        </pc:spChg>
        <pc:spChg chg="mod">
          <ac:chgData name="Datta, Arpan" userId="91dc6fc2-e47c-441d-88b6-7b3651f88482" providerId="ADAL" clId="{5F936040-716E-0240-8C68-563454FE5194}" dt="2021-12-17T00:08:33.429" v="860" actId="208"/>
          <ac:spMkLst>
            <pc:docMk/>
            <pc:sldMk cId="2984103973" sldId="478"/>
            <ac:spMk id="96" creationId="{89E9438B-8856-764B-BCBA-9D3FFB9C6A8D}"/>
          </ac:spMkLst>
        </pc:spChg>
        <pc:spChg chg="mod">
          <ac:chgData name="Datta, Arpan" userId="91dc6fc2-e47c-441d-88b6-7b3651f88482" providerId="ADAL" clId="{5F936040-716E-0240-8C68-563454FE5194}" dt="2021-12-17T00:08:33.429" v="860" actId="208"/>
          <ac:spMkLst>
            <pc:docMk/>
            <pc:sldMk cId="2984103973" sldId="478"/>
            <ac:spMk id="97" creationId="{E0B38CCA-BC8B-B14A-BF1B-516736A87A5F}"/>
          </ac:spMkLst>
        </pc:spChg>
        <pc:spChg chg="mod">
          <ac:chgData name="Datta, Arpan" userId="91dc6fc2-e47c-441d-88b6-7b3651f88482" providerId="ADAL" clId="{5F936040-716E-0240-8C68-563454FE5194}" dt="2021-12-17T00:08:33.429" v="860" actId="208"/>
          <ac:spMkLst>
            <pc:docMk/>
            <pc:sldMk cId="2984103973" sldId="478"/>
            <ac:spMk id="98" creationId="{40DE740D-0139-7B4F-86B1-F7B528FEBF27}"/>
          </ac:spMkLst>
        </pc:spChg>
        <pc:spChg chg="mod">
          <ac:chgData name="Datta, Arpan" userId="91dc6fc2-e47c-441d-88b6-7b3651f88482" providerId="ADAL" clId="{5F936040-716E-0240-8C68-563454FE5194}" dt="2021-12-17T00:08:33.429" v="860" actId="208"/>
          <ac:spMkLst>
            <pc:docMk/>
            <pc:sldMk cId="2984103973" sldId="478"/>
            <ac:spMk id="99" creationId="{69F53C7A-638A-C14F-A290-358AC905A75D}"/>
          </ac:spMkLst>
        </pc:spChg>
        <pc:spChg chg="mod">
          <ac:chgData name="Datta, Arpan" userId="91dc6fc2-e47c-441d-88b6-7b3651f88482" providerId="ADAL" clId="{5F936040-716E-0240-8C68-563454FE5194}" dt="2021-12-17T00:08:33.429" v="860" actId="208"/>
          <ac:spMkLst>
            <pc:docMk/>
            <pc:sldMk cId="2984103973" sldId="478"/>
            <ac:spMk id="100" creationId="{34D43354-FEB4-F649-8627-8C587AF27ECF}"/>
          </ac:spMkLst>
        </pc:spChg>
        <pc:spChg chg="mod">
          <ac:chgData name="Datta, Arpan" userId="91dc6fc2-e47c-441d-88b6-7b3651f88482" providerId="ADAL" clId="{5F936040-716E-0240-8C68-563454FE5194}" dt="2021-12-17T00:08:33.429" v="860" actId="208"/>
          <ac:spMkLst>
            <pc:docMk/>
            <pc:sldMk cId="2984103973" sldId="478"/>
            <ac:spMk id="101" creationId="{D3758972-464F-8641-89BA-4E3AB497201C}"/>
          </ac:spMkLst>
        </pc:spChg>
        <pc:spChg chg="add del mod">
          <ac:chgData name="Datta, Arpan" userId="91dc6fc2-e47c-441d-88b6-7b3651f88482" providerId="ADAL" clId="{5F936040-716E-0240-8C68-563454FE5194}" dt="2021-12-17T00:19:17.020" v="1273" actId="478"/>
          <ac:spMkLst>
            <pc:docMk/>
            <pc:sldMk cId="2984103973" sldId="478"/>
            <ac:spMk id="105" creationId="{F28176C0-3A15-9641-A34C-CC17CE68C3CE}"/>
          </ac:spMkLst>
        </pc:spChg>
        <pc:spChg chg="mod">
          <ac:chgData name="Datta, Arpan" userId="91dc6fc2-e47c-441d-88b6-7b3651f88482" providerId="ADAL" clId="{5F936040-716E-0240-8C68-563454FE5194}" dt="2021-12-17T00:06:52.397" v="839"/>
          <ac:spMkLst>
            <pc:docMk/>
            <pc:sldMk cId="2984103973" sldId="478"/>
            <ac:spMk id="107" creationId="{8BDCEB61-5D0F-5446-BC81-6046BDBF783A}"/>
          </ac:spMkLst>
        </pc:spChg>
        <pc:spChg chg="mod">
          <ac:chgData name="Datta, Arpan" userId="91dc6fc2-e47c-441d-88b6-7b3651f88482" providerId="ADAL" clId="{5F936040-716E-0240-8C68-563454FE5194}" dt="2021-12-17T00:06:52.397" v="839"/>
          <ac:spMkLst>
            <pc:docMk/>
            <pc:sldMk cId="2984103973" sldId="478"/>
            <ac:spMk id="108" creationId="{AD08B8F6-EF9E-8341-9550-8A11EEFF1C45}"/>
          </ac:spMkLst>
        </pc:spChg>
        <pc:spChg chg="mod">
          <ac:chgData name="Datta, Arpan" userId="91dc6fc2-e47c-441d-88b6-7b3651f88482" providerId="ADAL" clId="{5F936040-716E-0240-8C68-563454FE5194}" dt="2021-12-17T00:06:52.397" v="839"/>
          <ac:spMkLst>
            <pc:docMk/>
            <pc:sldMk cId="2984103973" sldId="478"/>
            <ac:spMk id="110" creationId="{C7B986C8-91B3-E149-9039-1749F86A746C}"/>
          </ac:spMkLst>
        </pc:spChg>
        <pc:spChg chg="mod">
          <ac:chgData name="Datta, Arpan" userId="91dc6fc2-e47c-441d-88b6-7b3651f88482" providerId="ADAL" clId="{5F936040-716E-0240-8C68-563454FE5194}" dt="2021-12-17T00:06:52.397" v="839"/>
          <ac:spMkLst>
            <pc:docMk/>
            <pc:sldMk cId="2984103973" sldId="478"/>
            <ac:spMk id="111" creationId="{EC3504F3-3CE5-BA49-BA06-71E9B38B7EA2}"/>
          </ac:spMkLst>
        </pc:spChg>
        <pc:spChg chg="mod">
          <ac:chgData name="Datta, Arpan" userId="91dc6fc2-e47c-441d-88b6-7b3651f88482" providerId="ADAL" clId="{5F936040-716E-0240-8C68-563454FE5194}" dt="2021-12-17T00:06:52.397" v="839"/>
          <ac:spMkLst>
            <pc:docMk/>
            <pc:sldMk cId="2984103973" sldId="478"/>
            <ac:spMk id="113" creationId="{5053D3B1-0379-5C4F-A68E-53B5938588CB}"/>
          </ac:spMkLst>
        </pc:spChg>
        <pc:spChg chg="mod">
          <ac:chgData name="Datta, Arpan" userId="91dc6fc2-e47c-441d-88b6-7b3651f88482" providerId="ADAL" clId="{5F936040-716E-0240-8C68-563454FE5194}" dt="2021-12-17T00:06:52.397" v="839"/>
          <ac:spMkLst>
            <pc:docMk/>
            <pc:sldMk cId="2984103973" sldId="478"/>
            <ac:spMk id="114" creationId="{9E4C92A1-D1A1-0545-BFB0-D8544FC0FE81}"/>
          </ac:spMkLst>
        </pc:spChg>
        <pc:spChg chg="add del mod">
          <ac:chgData name="Datta, Arpan" userId="91dc6fc2-e47c-441d-88b6-7b3651f88482" providerId="ADAL" clId="{5F936040-716E-0240-8C68-563454FE5194}" dt="2021-12-17T00:19:17.020" v="1273" actId="478"/>
          <ac:spMkLst>
            <pc:docMk/>
            <pc:sldMk cId="2984103973" sldId="478"/>
            <ac:spMk id="115" creationId="{E7A8B19B-8DD5-3A46-A14C-AA3CE2B7800C}"/>
          </ac:spMkLst>
        </pc:spChg>
        <pc:spChg chg="add del mod">
          <ac:chgData name="Datta, Arpan" userId="91dc6fc2-e47c-441d-88b6-7b3651f88482" providerId="ADAL" clId="{5F936040-716E-0240-8C68-563454FE5194}" dt="2021-12-17T00:17:30.146" v="1247"/>
          <ac:spMkLst>
            <pc:docMk/>
            <pc:sldMk cId="2984103973" sldId="478"/>
            <ac:spMk id="118" creationId="{AEE0A077-D2AD-D54E-A4F1-7D28724CA5DE}"/>
          </ac:spMkLst>
        </pc:spChg>
        <pc:spChg chg="del mod">
          <ac:chgData name="Datta, Arpan" userId="91dc6fc2-e47c-441d-88b6-7b3651f88482" providerId="ADAL" clId="{5F936040-716E-0240-8C68-563454FE5194}" dt="2021-12-17T00:20:58.116" v="1307" actId="478"/>
          <ac:spMkLst>
            <pc:docMk/>
            <pc:sldMk cId="2984103973" sldId="478"/>
            <ac:spMk id="120" creationId="{BF144BB5-15A8-B64D-8BEF-37469E4127E1}"/>
          </ac:spMkLst>
        </pc:spChg>
        <pc:spChg chg="mod">
          <ac:chgData name="Datta, Arpan" userId="91dc6fc2-e47c-441d-88b6-7b3651f88482" providerId="ADAL" clId="{5F936040-716E-0240-8C68-563454FE5194}" dt="2021-12-17T00:21:25.545" v="1319" actId="14100"/>
          <ac:spMkLst>
            <pc:docMk/>
            <pc:sldMk cId="2984103973" sldId="478"/>
            <ac:spMk id="121" creationId="{28A291B4-7DCD-114F-99D0-CB8A5DCD69B1}"/>
          </ac:spMkLst>
        </pc:spChg>
        <pc:spChg chg="mod">
          <ac:chgData name="Datta, Arpan" userId="91dc6fc2-e47c-441d-88b6-7b3651f88482" providerId="ADAL" clId="{5F936040-716E-0240-8C68-563454FE5194}" dt="2021-12-17T00:19:44.730" v="1277" actId="208"/>
          <ac:spMkLst>
            <pc:docMk/>
            <pc:sldMk cId="2984103973" sldId="478"/>
            <ac:spMk id="122" creationId="{AF05027B-F21F-FA4B-8356-B5B513CB64C3}"/>
          </ac:spMkLst>
        </pc:spChg>
        <pc:spChg chg="mod">
          <ac:chgData name="Datta, Arpan" userId="91dc6fc2-e47c-441d-88b6-7b3651f88482" providerId="ADAL" clId="{5F936040-716E-0240-8C68-563454FE5194}" dt="2021-12-17T00:23:45.757" v="1364" actId="1076"/>
          <ac:spMkLst>
            <pc:docMk/>
            <pc:sldMk cId="2984103973" sldId="478"/>
            <ac:spMk id="126" creationId="{F5F443D8-67AE-1F47-BF20-1EA89D2C2175}"/>
          </ac:spMkLst>
        </pc:spChg>
        <pc:spChg chg="mod">
          <ac:chgData name="Datta, Arpan" userId="91dc6fc2-e47c-441d-88b6-7b3651f88482" providerId="ADAL" clId="{5F936040-716E-0240-8C68-563454FE5194}" dt="2021-12-17T00:19:44.730" v="1277" actId="208"/>
          <ac:spMkLst>
            <pc:docMk/>
            <pc:sldMk cId="2984103973" sldId="478"/>
            <ac:spMk id="128" creationId="{F00B9DA8-C1D9-3744-978F-A3D0C0AB8470}"/>
          </ac:spMkLst>
        </pc:spChg>
        <pc:spChg chg="mod">
          <ac:chgData name="Datta, Arpan" userId="91dc6fc2-e47c-441d-88b6-7b3651f88482" providerId="ADAL" clId="{5F936040-716E-0240-8C68-563454FE5194}" dt="2021-12-17T00:19:44.730" v="1277" actId="208"/>
          <ac:spMkLst>
            <pc:docMk/>
            <pc:sldMk cId="2984103973" sldId="478"/>
            <ac:spMk id="129" creationId="{7D7514DE-39F6-F94E-902A-F4F5EB028538}"/>
          </ac:spMkLst>
        </pc:spChg>
        <pc:spChg chg="mod">
          <ac:chgData name="Datta, Arpan" userId="91dc6fc2-e47c-441d-88b6-7b3651f88482" providerId="ADAL" clId="{5F936040-716E-0240-8C68-563454FE5194}" dt="2021-12-17T00:19:44.730" v="1277" actId="208"/>
          <ac:spMkLst>
            <pc:docMk/>
            <pc:sldMk cId="2984103973" sldId="478"/>
            <ac:spMk id="130" creationId="{73A3CECE-852A-DD4B-A06A-79229FD73E4B}"/>
          </ac:spMkLst>
        </pc:spChg>
        <pc:spChg chg="mod">
          <ac:chgData name="Datta, Arpan" userId="91dc6fc2-e47c-441d-88b6-7b3651f88482" providerId="ADAL" clId="{5F936040-716E-0240-8C68-563454FE5194}" dt="2021-12-17T00:19:44.730" v="1277" actId="208"/>
          <ac:spMkLst>
            <pc:docMk/>
            <pc:sldMk cId="2984103973" sldId="478"/>
            <ac:spMk id="131" creationId="{32CAF122-123F-0A4C-B9C5-A8EB2703F5C1}"/>
          </ac:spMkLst>
        </pc:spChg>
        <pc:spChg chg="mod">
          <ac:chgData name="Datta, Arpan" userId="91dc6fc2-e47c-441d-88b6-7b3651f88482" providerId="ADAL" clId="{5F936040-716E-0240-8C68-563454FE5194}" dt="2021-12-17T00:19:44.730" v="1277" actId="208"/>
          <ac:spMkLst>
            <pc:docMk/>
            <pc:sldMk cId="2984103973" sldId="478"/>
            <ac:spMk id="132" creationId="{B4F751FD-2E7C-7646-A67E-C73ED9AC256F}"/>
          </ac:spMkLst>
        </pc:spChg>
        <pc:spChg chg="mod">
          <ac:chgData name="Datta, Arpan" userId="91dc6fc2-e47c-441d-88b6-7b3651f88482" providerId="ADAL" clId="{5F936040-716E-0240-8C68-563454FE5194}" dt="2021-12-17T00:19:44.730" v="1277" actId="208"/>
          <ac:spMkLst>
            <pc:docMk/>
            <pc:sldMk cId="2984103973" sldId="478"/>
            <ac:spMk id="133" creationId="{D6830E94-4038-7B4A-BB82-04EE9ED8F8ED}"/>
          </ac:spMkLst>
        </pc:spChg>
        <pc:spChg chg="mod">
          <ac:chgData name="Datta, Arpan" userId="91dc6fc2-e47c-441d-88b6-7b3651f88482" providerId="ADAL" clId="{5F936040-716E-0240-8C68-563454FE5194}" dt="2021-12-17T00:19:44.730" v="1277" actId="208"/>
          <ac:spMkLst>
            <pc:docMk/>
            <pc:sldMk cId="2984103973" sldId="478"/>
            <ac:spMk id="134" creationId="{DC39DA34-B7AB-7241-8199-DBA9462611E4}"/>
          </ac:spMkLst>
        </pc:spChg>
        <pc:spChg chg="mod">
          <ac:chgData name="Datta, Arpan" userId="91dc6fc2-e47c-441d-88b6-7b3651f88482" providerId="ADAL" clId="{5F936040-716E-0240-8C68-563454FE5194}" dt="2021-12-17T00:19:44.730" v="1277" actId="208"/>
          <ac:spMkLst>
            <pc:docMk/>
            <pc:sldMk cId="2984103973" sldId="478"/>
            <ac:spMk id="135" creationId="{1FA20549-8B92-4041-A82A-4DAAE3AB1734}"/>
          </ac:spMkLst>
        </pc:spChg>
        <pc:spChg chg="mod">
          <ac:chgData name="Datta, Arpan" userId="91dc6fc2-e47c-441d-88b6-7b3651f88482" providerId="ADAL" clId="{5F936040-716E-0240-8C68-563454FE5194}" dt="2021-12-17T00:19:44.730" v="1277" actId="208"/>
          <ac:spMkLst>
            <pc:docMk/>
            <pc:sldMk cId="2984103973" sldId="478"/>
            <ac:spMk id="136" creationId="{97AB2853-EC97-C841-A268-D811CFFB41CA}"/>
          </ac:spMkLst>
        </pc:spChg>
        <pc:spChg chg="mod">
          <ac:chgData name="Datta, Arpan" userId="91dc6fc2-e47c-441d-88b6-7b3651f88482" providerId="ADAL" clId="{5F936040-716E-0240-8C68-563454FE5194}" dt="2021-12-17T00:19:44.730" v="1277" actId="208"/>
          <ac:spMkLst>
            <pc:docMk/>
            <pc:sldMk cId="2984103973" sldId="478"/>
            <ac:spMk id="137" creationId="{B39A4190-802E-7742-A1FF-B57E1EFB3909}"/>
          </ac:spMkLst>
        </pc:spChg>
        <pc:spChg chg="mod">
          <ac:chgData name="Datta, Arpan" userId="91dc6fc2-e47c-441d-88b6-7b3651f88482" providerId="ADAL" clId="{5F936040-716E-0240-8C68-563454FE5194}" dt="2021-12-17T00:19:44.730" v="1277" actId="208"/>
          <ac:spMkLst>
            <pc:docMk/>
            <pc:sldMk cId="2984103973" sldId="478"/>
            <ac:spMk id="138" creationId="{EBDC55B3-4934-1A4D-AE3B-1C30A7795181}"/>
          </ac:spMkLst>
        </pc:spChg>
        <pc:spChg chg="mod">
          <ac:chgData name="Datta, Arpan" userId="91dc6fc2-e47c-441d-88b6-7b3651f88482" providerId="ADAL" clId="{5F936040-716E-0240-8C68-563454FE5194}" dt="2021-12-17T00:19:44.730" v="1277" actId="208"/>
          <ac:spMkLst>
            <pc:docMk/>
            <pc:sldMk cId="2984103973" sldId="478"/>
            <ac:spMk id="139" creationId="{8451AFA5-AF23-9049-AECE-7BFF2A12CF2D}"/>
          </ac:spMkLst>
        </pc:spChg>
        <pc:spChg chg="mod">
          <ac:chgData name="Datta, Arpan" userId="91dc6fc2-e47c-441d-88b6-7b3651f88482" providerId="ADAL" clId="{5F936040-716E-0240-8C68-563454FE5194}" dt="2021-12-17T00:19:44.730" v="1277" actId="208"/>
          <ac:spMkLst>
            <pc:docMk/>
            <pc:sldMk cId="2984103973" sldId="478"/>
            <ac:spMk id="140" creationId="{84995EB6-BF06-1440-9C19-3CB72A211A6B}"/>
          </ac:spMkLst>
        </pc:spChg>
        <pc:spChg chg="mod">
          <ac:chgData name="Datta, Arpan" userId="91dc6fc2-e47c-441d-88b6-7b3651f88482" providerId="ADAL" clId="{5F936040-716E-0240-8C68-563454FE5194}" dt="2021-12-17T00:19:44.730" v="1277" actId="208"/>
          <ac:spMkLst>
            <pc:docMk/>
            <pc:sldMk cId="2984103973" sldId="478"/>
            <ac:spMk id="141" creationId="{2DF98DD3-0431-5742-935E-070AB21EE9AC}"/>
          </ac:spMkLst>
        </pc:spChg>
        <pc:spChg chg="del mod">
          <ac:chgData name="Datta, Arpan" userId="91dc6fc2-e47c-441d-88b6-7b3651f88482" providerId="ADAL" clId="{5F936040-716E-0240-8C68-563454FE5194}" dt="2021-12-17T00:21:32.632" v="1320" actId="478"/>
          <ac:spMkLst>
            <pc:docMk/>
            <pc:sldMk cId="2984103973" sldId="478"/>
            <ac:spMk id="143" creationId="{95BB313E-ECF5-C040-8705-B39DFDD0EE54}"/>
          </ac:spMkLst>
        </pc:spChg>
        <pc:spChg chg="mod">
          <ac:chgData name="Datta, Arpan" userId="91dc6fc2-e47c-441d-88b6-7b3651f88482" providerId="ADAL" clId="{5F936040-716E-0240-8C68-563454FE5194}" dt="2021-12-17T00:22:04.766" v="1331" actId="5793"/>
          <ac:spMkLst>
            <pc:docMk/>
            <pc:sldMk cId="2984103973" sldId="478"/>
            <ac:spMk id="144" creationId="{3BCC220A-3A00-474B-9703-DD515C03ECA6}"/>
          </ac:spMkLst>
        </pc:spChg>
        <pc:spChg chg="mod">
          <ac:chgData name="Datta, Arpan" userId="91dc6fc2-e47c-441d-88b6-7b3651f88482" providerId="ADAL" clId="{5F936040-716E-0240-8C68-563454FE5194}" dt="2021-12-17T00:19:44.730" v="1277" actId="208"/>
          <ac:spMkLst>
            <pc:docMk/>
            <pc:sldMk cId="2984103973" sldId="478"/>
            <ac:spMk id="145" creationId="{7C8A21BA-DD4D-A74A-96F3-12F557EB1FD0}"/>
          </ac:spMkLst>
        </pc:spChg>
        <pc:spChg chg="mod">
          <ac:chgData name="Datta, Arpan" userId="91dc6fc2-e47c-441d-88b6-7b3651f88482" providerId="ADAL" clId="{5F936040-716E-0240-8C68-563454FE5194}" dt="2021-12-17T00:19:44.730" v="1277" actId="208"/>
          <ac:spMkLst>
            <pc:docMk/>
            <pc:sldMk cId="2984103973" sldId="478"/>
            <ac:spMk id="149" creationId="{9E960CE7-D43D-DE41-A502-A06A958223B1}"/>
          </ac:spMkLst>
        </pc:spChg>
        <pc:spChg chg="del mod">
          <ac:chgData name="Datta, Arpan" userId="91dc6fc2-e47c-441d-88b6-7b3651f88482" providerId="ADAL" clId="{5F936040-716E-0240-8C68-563454FE5194}" dt="2021-12-17T00:24:13.119" v="1371" actId="478"/>
          <ac:spMkLst>
            <pc:docMk/>
            <pc:sldMk cId="2984103973" sldId="478"/>
            <ac:spMk id="150" creationId="{34073628-5BDF-F84B-8F38-DC387598E6FD}"/>
          </ac:spMkLst>
        </pc:spChg>
        <pc:spChg chg="mod">
          <ac:chgData name="Datta, Arpan" userId="91dc6fc2-e47c-441d-88b6-7b3651f88482" providerId="ADAL" clId="{5F936040-716E-0240-8C68-563454FE5194}" dt="2021-12-17T00:19:44.730" v="1277" actId="208"/>
          <ac:spMkLst>
            <pc:docMk/>
            <pc:sldMk cId="2984103973" sldId="478"/>
            <ac:spMk id="151" creationId="{5F81ED87-2C9E-8247-B67E-8DE20D5EC973}"/>
          </ac:spMkLst>
        </pc:spChg>
        <pc:spChg chg="mod">
          <ac:chgData name="Datta, Arpan" userId="91dc6fc2-e47c-441d-88b6-7b3651f88482" providerId="ADAL" clId="{5F936040-716E-0240-8C68-563454FE5194}" dt="2021-12-17T00:19:44.730" v="1277" actId="208"/>
          <ac:spMkLst>
            <pc:docMk/>
            <pc:sldMk cId="2984103973" sldId="478"/>
            <ac:spMk id="152" creationId="{53AB08FF-B83C-8149-8AF3-7657BC87AD7E}"/>
          </ac:spMkLst>
        </pc:spChg>
        <pc:spChg chg="mod">
          <ac:chgData name="Datta, Arpan" userId="91dc6fc2-e47c-441d-88b6-7b3651f88482" providerId="ADAL" clId="{5F936040-716E-0240-8C68-563454FE5194}" dt="2021-12-17T00:19:44.730" v="1277" actId="208"/>
          <ac:spMkLst>
            <pc:docMk/>
            <pc:sldMk cId="2984103973" sldId="478"/>
            <ac:spMk id="153" creationId="{5A9818CE-420C-1944-8909-F571B57B6EDB}"/>
          </ac:spMkLst>
        </pc:spChg>
        <pc:spChg chg="mod">
          <ac:chgData name="Datta, Arpan" userId="91dc6fc2-e47c-441d-88b6-7b3651f88482" providerId="ADAL" clId="{5F936040-716E-0240-8C68-563454FE5194}" dt="2021-12-17T00:19:44.730" v="1277" actId="208"/>
          <ac:spMkLst>
            <pc:docMk/>
            <pc:sldMk cId="2984103973" sldId="478"/>
            <ac:spMk id="154" creationId="{7A043878-8336-204E-B2A2-7F4A987A838B}"/>
          </ac:spMkLst>
        </pc:spChg>
        <pc:spChg chg="mod">
          <ac:chgData name="Datta, Arpan" userId="91dc6fc2-e47c-441d-88b6-7b3651f88482" providerId="ADAL" clId="{5F936040-716E-0240-8C68-563454FE5194}" dt="2021-12-17T00:19:44.730" v="1277" actId="208"/>
          <ac:spMkLst>
            <pc:docMk/>
            <pc:sldMk cId="2984103973" sldId="478"/>
            <ac:spMk id="155" creationId="{FEFA5995-1303-3345-9097-1F944D32DBB0}"/>
          </ac:spMkLst>
        </pc:spChg>
        <pc:spChg chg="mod">
          <ac:chgData name="Datta, Arpan" userId="91dc6fc2-e47c-441d-88b6-7b3651f88482" providerId="ADAL" clId="{5F936040-716E-0240-8C68-563454FE5194}" dt="2021-12-17T00:19:44.730" v="1277" actId="208"/>
          <ac:spMkLst>
            <pc:docMk/>
            <pc:sldMk cId="2984103973" sldId="478"/>
            <ac:spMk id="156" creationId="{4EC4E4F2-091F-664B-AFB8-ADA4CE165289}"/>
          </ac:spMkLst>
        </pc:spChg>
        <pc:spChg chg="mod">
          <ac:chgData name="Datta, Arpan" userId="91dc6fc2-e47c-441d-88b6-7b3651f88482" providerId="ADAL" clId="{5F936040-716E-0240-8C68-563454FE5194}" dt="2021-12-17T00:19:44.730" v="1277" actId="208"/>
          <ac:spMkLst>
            <pc:docMk/>
            <pc:sldMk cId="2984103973" sldId="478"/>
            <ac:spMk id="157" creationId="{CB20BEDC-4DCD-A54C-AB33-612220A9B3F2}"/>
          </ac:spMkLst>
        </pc:spChg>
        <pc:spChg chg="mod">
          <ac:chgData name="Datta, Arpan" userId="91dc6fc2-e47c-441d-88b6-7b3651f88482" providerId="ADAL" clId="{5F936040-716E-0240-8C68-563454FE5194}" dt="2021-12-17T00:19:44.730" v="1277" actId="208"/>
          <ac:spMkLst>
            <pc:docMk/>
            <pc:sldMk cId="2984103973" sldId="478"/>
            <ac:spMk id="158" creationId="{47716AB3-C407-4E4D-9F62-4FF1CBCE7808}"/>
          </ac:spMkLst>
        </pc:spChg>
        <pc:spChg chg="mod">
          <ac:chgData name="Datta, Arpan" userId="91dc6fc2-e47c-441d-88b6-7b3651f88482" providerId="ADAL" clId="{5F936040-716E-0240-8C68-563454FE5194}" dt="2021-12-17T00:19:44.730" v="1277" actId="208"/>
          <ac:spMkLst>
            <pc:docMk/>
            <pc:sldMk cId="2984103973" sldId="478"/>
            <ac:spMk id="159" creationId="{5BBDEE4A-28A0-BB4E-AFE3-646139BC00E9}"/>
          </ac:spMkLst>
        </pc:spChg>
        <pc:spChg chg="mod">
          <ac:chgData name="Datta, Arpan" userId="91dc6fc2-e47c-441d-88b6-7b3651f88482" providerId="ADAL" clId="{5F936040-716E-0240-8C68-563454FE5194}" dt="2021-12-17T00:19:44.730" v="1277" actId="208"/>
          <ac:spMkLst>
            <pc:docMk/>
            <pc:sldMk cId="2984103973" sldId="478"/>
            <ac:spMk id="160" creationId="{D0E34957-DA21-AA4D-9827-6B0E223DFF01}"/>
          </ac:spMkLst>
        </pc:spChg>
        <pc:spChg chg="del mod">
          <ac:chgData name="Datta, Arpan" userId="91dc6fc2-e47c-441d-88b6-7b3651f88482" providerId="ADAL" clId="{5F936040-716E-0240-8C68-563454FE5194}" dt="2021-12-17T00:22:20.605" v="1342" actId="478"/>
          <ac:spMkLst>
            <pc:docMk/>
            <pc:sldMk cId="2984103973" sldId="478"/>
            <ac:spMk id="162" creationId="{5AB900BA-FB77-D941-8384-EC9C3907E2F8}"/>
          </ac:spMkLst>
        </pc:spChg>
        <pc:spChg chg="mod">
          <ac:chgData name="Datta, Arpan" userId="91dc6fc2-e47c-441d-88b6-7b3651f88482" providerId="ADAL" clId="{5F936040-716E-0240-8C68-563454FE5194}" dt="2021-12-17T00:22:31.740" v="1344" actId="1076"/>
          <ac:spMkLst>
            <pc:docMk/>
            <pc:sldMk cId="2984103973" sldId="478"/>
            <ac:spMk id="163" creationId="{3B78D067-D4AF-1941-B225-9781644DDD82}"/>
          </ac:spMkLst>
        </pc:spChg>
        <pc:spChg chg="mod">
          <ac:chgData name="Datta, Arpan" userId="91dc6fc2-e47c-441d-88b6-7b3651f88482" providerId="ADAL" clId="{5F936040-716E-0240-8C68-563454FE5194}" dt="2021-12-17T00:19:44.730" v="1277" actId="208"/>
          <ac:spMkLst>
            <pc:docMk/>
            <pc:sldMk cId="2984103973" sldId="478"/>
            <ac:spMk id="164" creationId="{F9AD3CD0-41DA-5047-A3B4-FF086579F649}"/>
          </ac:spMkLst>
        </pc:spChg>
        <pc:spChg chg="mod">
          <ac:chgData name="Datta, Arpan" userId="91dc6fc2-e47c-441d-88b6-7b3651f88482" providerId="ADAL" clId="{5F936040-716E-0240-8C68-563454FE5194}" dt="2021-12-17T00:19:44.730" v="1277" actId="208"/>
          <ac:spMkLst>
            <pc:docMk/>
            <pc:sldMk cId="2984103973" sldId="478"/>
            <ac:spMk id="166" creationId="{CC150BEF-E075-8542-98C3-B34DE81875C6}"/>
          </ac:spMkLst>
        </pc:spChg>
        <pc:spChg chg="mod">
          <ac:chgData name="Datta, Arpan" userId="91dc6fc2-e47c-441d-88b6-7b3651f88482" providerId="ADAL" clId="{5F936040-716E-0240-8C68-563454FE5194}" dt="2021-12-17T00:19:44.730" v="1277" actId="208"/>
          <ac:spMkLst>
            <pc:docMk/>
            <pc:sldMk cId="2984103973" sldId="478"/>
            <ac:spMk id="169" creationId="{2E3CF24A-B320-AD41-9099-8966DABDB3DF}"/>
          </ac:spMkLst>
        </pc:spChg>
        <pc:spChg chg="mod">
          <ac:chgData name="Datta, Arpan" userId="91dc6fc2-e47c-441d-88b6-7b3651f88482" providerId="ADAL" clId="{5F936040-716E-0240-8C68-563454FE5194}" dt="2021-12-17T00:19:44.730" v="1277" actId="208"/>
          <ac:spMkLst>
            <pc:docMk/>
            <pc:sldMk cId="2984103973" sldId="478"/>
            <ac:spMk id="170" creationId="{3E178D6E-E776-6047-A5A7-67154CFACAF2}"/>
          </ac:spMkLst>
        </pc:spChg>
        <pc:spChg chg="mod">
          <ac:chgData name="Datta, Arpan" userId="91dc6fc2-e47c-441d-88b6-7b3651f88482" providerId="ADAL" clId="{5F936040-716E-0240-8C68-563454FE5194}" dt="2021-12-17T00:19:44.730" v="1277" actId="208"/>
          <ac:spMkLst>
            <pc:docMk/>
            <pc:sldMk cId="2984103973" sldId="478"/>
            <ac:spMk id="171" creationId="{26C4B677-8257-EA44-8819-D8C628569BA8}"/>
          </ac:spMkLst>
        </pc:spChg>
        <pc:spChg chg="mod">
          <ac:chgData name="Datta, Arpan" userId="91dc6fc2-e47c-441d-88b6-7b3651f88482" providerId="ADAL" clId="{5F936040-716E-0240-8C68-563454FE5194}" dt="2021-12-17T00:19:44.730" v="1277" actId="208"/>
          <ac:spMkLst>
            <pc:docMk/>
            <pc:sldMk cId="2984103973" sldId="478"/>
            <ac:spMk id="172" creationId="{FF6B33EA-FD35-D442-8DA2-1D93A8AB62C5}"/>
          </ac:spMkLst>
        </pc:spChg>
        <pc:spChg chg="mod">
          <ac:chgData name="Datta, Arpan" userId="91dc6fc2-e47c-441d-88b6-7b3651f88482" providerId="ADAL" clId="{5F936040-716E-0240-8C68-563454FE5194}" dt="2021-12-17T00:19:44.730" v="1277" actId="208"/>
          <ac:spMkLst>
            <pc:docMk/>
            <pc:sldMk cId="2984103973" sldId="478"/>
            <ac:spMk id="173" creationId="{13E6D11F-D09B-A94A-91CF-BDAA937E4BC3}"/>
          </ac:spMkLst>
        </pc:spChg>
        <pc:spChg chg="mod">
          <ac:chgData name="Datta, Arpan" userId="91dc6fc2-e47c-441d-88b6-7b3651f88482" providerId="ADAL" clId="{5F936040-716E-0240-8C68-563454FE5194}" dt="2021-12-17T00:19:44.730" v="1277" actId="208"/>
          <ac:spMkLst>
            <pc:docMk/>
            <pc:sldMk cId="2984103973" sldId="478"/>
            <ac:spMk id="174" creationId="{5005C7FB-CE9F-5E40-B359-4A4104B9CDA0}"/>
          </ac:spMkLst>
        </pc:spChg>
        <pc:spChg chg="mod">
          <ac:chgData name="Datta, Arpan" userId="91dc6fc2-e47c-441d-88b6-7b3651f88482" providerId="ADAL" clId="{5F936040-716E-0240-8C68-563454FE5194}" dt="2021-12-17T00:19:44.730" v="1277" actId="208"/>
          <ac:spMkLst>
            <pc:docMk/>
            <pc:sldMk cId="2984103973" sldId="478"/>
            <ac:spMk id="175" creationId="{28FC9065-926B-F44C-A1D4-243CEC80BC4F}"/>
          </ac:spMkLst>
        </pc:spChg>
        <pc:spChg chg="mod">
          <ac:chgData name="Datta, Arpan" userId="91dc6fc2-e47c-441d-88b6-7b3651f88482" providerId="ADAL" clId="{5F936040-716E-0240-8C68-563454FE5194}" dt="2021-12-17T00:19:44.730" v="1277" actId="208"/>
          <ac:spMkLst>
            <pc:docMk/>
            <pc:sldMk cId="2984103973" sldId="478"/>
            <ac:spMk id="176" creationId="{A11E33F1-0440-424B-986C-225CD3DC605D}"/>
          </ac:spMkLst>
        </pc:spChg>
        <pc:spChg chg="mod">
          <ac:chgData name="Datta, Arpan" userId="91dc6fc2-e47c-441d-88b6-7b3651f88482" providerId="ADAL" clId="{5F936040-716E-0240-8C68-563454FE5194}" dt="2021-12-17T00:19:44.730" v="1277" actId="208"/>
          <ac:spMkLst>
            <pc:docMk/>
            <pc:sldMk cId="2984103973" sldId="478"/>
            <ac:spMk id="177" creationId="{912D4269-9611-E740-A749-7CAA0AF9EA4F}"/>
          </ac:spMkLst>
        </pc:spChg>
        <pc:spChg chg="del mod">
          <ac:chgData name="Datta, Arpan" userId="91dc6fc2-e47c-441d-88b6-7b3651f88482" providerId="ADAL" clId="{5F936040-716E-0240-8C68-563454FE5194}" dt="2021-12-17T00:20:33.482" v="1295" actId="478"/>
          <ac:spMkLst>
            <pc:docMk/>
            <pc:sldMk cId="2984103973" sldId="478"/>
            <ac:spMk id="179" creationId="{AD77C290-BCF1-F64E-8ADB-1D96B428CBC8}"/>
          </ac:spMkLst>
        </pc:spChg>
        <pc:spChg chg="mod">
          <ac:chgData name="Datta, Arpan" userId="91dc6fc2-e47c-441d-88b6-7b3651f88482" providerId="ADAL" clId="{5F936040-716E-0240-8C68-563454FE5194}" dt="2021-12-17T01:56:18.567" v="3165" actId="207"/>
          <ac:spMkLst>
            <pc:docMk/>
            <pc:sldMk cId="2984103973" sldId="478"/>
            <ac:spMk id="180" creationId="{EA79CF7C-FDCD-1142-A708-F8A9ABF7B153}"/>
          </ac:spMkLst>
        </pc:spChg>
        <pc:spChg chg="mod">
          <ac:chgData name="Datta, Arpan" userId="91dc6fc2-e47c-441d-88b6-7b3651f88482" providerId="ADAL" clId="{5F936040-716E-0240-8C68-563454FE5194}" dt="2021-12-17T01:56:18.567" v="3165" actId="207"/>
          <ac:spMkLst>
            <pc:docMk/>
            <pc:sldMk cId="2984103973" sldId="478"/>
            <ac:spMk id="181" creationId="{5E35B122-2CB2-7343-BD6B-6D3DB55938EA}"/>
          </ac:spMkLst>
        </pc:spChg>
        <pc:spChg chg="add del mod">
          <ac:chgData name="Datta, Arpan" userId="91dc6fc2-e47c-441d-88b6-7b3651f88482" providerId="ADAL" clId="{5F936040-716E-0240-8C68-563454FE5194}" dt="2021-12-17T01:56:18.567" v="3165" actId="207"/>
          <ac:spMkLst>
            <pc:docMk/>
            <pc:sldMk cId="2984103973" sldId="478"/>
            <ac:spMk id="183" creationId="{D77B4483-7061-8443-A2A1-971B3402E400}"/>
          </ac:spMkLst>
        </pc:spChg>
        <pc:spChg chg="del mod">
          <ac:chgData name="Datta, Arpan" userId="91dc6fc2-e47c-441d-88b6-7b3651f88482" providerId="ADAL" clId="{5F936040-716E-0240-8C68-563454FE5194}" dt="2021-12-17T00:23:09.840" v="1352" actId="478"/>
          <ac:spMkLst>
            <pc:docMk/>
            <pc:sldMk cId="2984103973" sldId="478"/>
            <ac:spMk id="186" creationId="{EF317E20-9FEA-5141-BEAF-CA15B5837284}"/>
          </ac:spMkLst>
        </pc:spChg>
        <pc:spChg chg="del mod">
          <ac:chgData name="Datta, Arpan" userId="91dc6fc2-e47c-441d-88b6-7b3651f88482" providerId="ADAL" clId="{5F936040-716E-0240-8C68-563454FE5194}" dt="2021-12-17T00:23:06.839" v="1351" actId="478"/>
          <ac:spMkLst>
            <pc:docMk/>
            <pc:sldMk cId="2984103973" sldId="478"/>
            <ac:spMk id="187" creationId="{D9929F57-6E62-0E48-9D39-87953DAF96B8}"/>
          </ac:spMkLst>
        </pc:spChg>
        <pc:spChg chg="del mod">
          <ac:chgData name="Datta, Arpan" userId="91dc6fc2-e47c-441d-88b6-7b3651f88482" providerId="ADAL" clId="{5F936040-716E-0240-8C68-563454FE5194}" dt="2021-12-17T00:23:23.381" v="1355" actId="478"/>
          <ac:spMkLst>
            <pc:docMk/>
            <pc:sldMk cId="2984103973" sldId="478"/>
            <ac:spMk id="188" creationId="{B673404B-1997-8F45-A9D9-91EE8B47395D}"/>
          </ac:spMkLst>
        </pc:spChg>
        <pc:spChg chg="del mod">
          <ac:chgData name="Datta, Arpan" userId="91dc6fc2-e47c-441d-88b6-7b3651f88482" providerId="ADAL" clId="{5F936040-716E-0240-8C68-563454FE5194}" dt="2021-12-17T00:23:34.936" v="1360" actId="478"/>
          <ac:spMkLst>
            <pc:docMk/>
            <pc:sldMk cId="2984103973" sldId="478"/>
            <ac:spMk id="189" creationId="{A7F537DB-4CE4-094A-A3F7-5CDB0AB49016}"/>
          </ac:spMkLst>
        </pc:spChg>
        <pc:spChg chg="del mod">
          <ac:chgData name="Datta, Arpan" userId="91dc6fc2-e47c-441d-88b6-7b3651f88482" providerId="ADAL" clId="{5F936040-716E-0240-8C68-563454FE5194}" dt="2021-12-17T00:23:12.761" v="1353" actId="478"/>
          <ac:spMkLst>
            <pc:docMk/>
            <pc:sldMk cId="2984103973" sldId="478"/>
            <ac:spMk id="190" creationId="{C2DD6015-826C-084D-B3C9-6F76B92E6EEB}"/>
          </ac:spMkLst>
        </pc:spChg>
        <pc:spChg chg="del mod">
          <ac:chgData name="Datta, Arpan" userId="91dc6fc2-e47c-441d-88b6-7b3651f88482" providerId="ADAL" clId="{5F936040-716E-0240-8C68-563454FE5194}" dt="2021-12-17T00:23:21.081" v="1354" actId="478"/>
          <ac:spMkLst>
            <pc:docMk/>
            <pc:sldMk cId="2984103973" sldId="478"/>
            <ac:spMk id="191" creationId="{03239CFE-B0B8-EE4D-9C77-9ADDAFD6E616}"/>
          </ac:spMkLst>
        </pc:spChg>
        <pc:spChg chg="del mod">
          <ac:chgData name="Datta, Arpan" userId="91dc6fc2-e47c-441d-88b6-7b3651f88482" providerId="ADAL" clId="{5F936040-716E-0240-8C68-563454FE5194}" dt="2021-12-17T00:22:54.688" v="1349" actId="478"/>
          <ac:spMkLst>
            <pc:docMk/>
            <pc:sldMk cId="2984103973" sldId="478"/>
            <ac:spMk id="192" creationId="{325A80CC-8DC2-D444-8742-BCF9362029F6}"/>
          </ac:spMkLst>
        </pc:spChg>
        <pc:spChg chg="mod">
          <ac:chgData name="Datta, Arpan" userId="91dc6fc2-e47c-441d-88b6-7b3651f88482" providerId="ADAL" clId="{5F936040-716E-0240-8C68-563454FE5194}" dt="2021-12-17T00:19:50.463" v="1280" actId="571"/>
          <ac:spMkLst>
            <pc:docMk/>
            <pc:sldMk cId="2984103973" sldId="478"/>
            <ac:spMk id="194" creationId="{36D4AFD5-AF88-5842-9948-9C7026316A6C}"/>
          </ac:spMkLst>
        </pc:spChg>
        <pc:spChg chg="mod">
          <ac:chgData name="Datta, Arpan" userId="91dc6fc2-e47c-441d-88b6-7b3651f88482" providerId="ADAL" clId="{5F936040-716E-0240-8C68-563454FE5194}" dt="2021-12-17T00:19:50.463" v="1280" actId="571"/>
          <ac:spMkLst>
            <pc:docMk/>
            <pc:sldMk cId="2984103973" sldId="478"/>
            <ac:spMk id="195" creationId="{194BC59A-03C0-274F-B0F7-94DE1FC9A1C0}"/>
          </ac:spMkLst>
        </pc:spChg>
        <pc:spChg chg="mod">
          <ac:chgData name="Datta, Arpan" userId="91dc6fc2-e47c-441d-88b6-7b3651f88482" providerId="ADAL" clId="{5F936040-716E-0240-8C68-563454FE5194}" dt="2021-12-17T00:19:50.463" v="1280" actId="571"/>
          <ac:spMkLst>
            <pc:docMk/>
            <pc:sldMk cId="2984103973" sldId="478"/>
            <ac:spMk id="196" creationId="{0C728A99-B445-8844-9EB1-570AB3E01987}"/>
          </ac:spMkLst>
        </pc:spChg>
        <pc:spChg chg="mod">
          <ac:chgData name="Datta, Arpan" userId="91dc6fc2-e47c-441d-88b6-7b3651f88482" providerId="ADAL" clId="{5F936040-716E-0240-8C68-563454FE5194}" dt="2021-12-17T00:19:50.463" v="1280" actId="571"/>
          <ac:spMkLst>
            <pc:docMk/>
            <pc:sldMk cId="2984103973" sldId="478"/>
            <ac:spMk id="200" creationId="{0538B829-6E2A-4E4C-B77B-533C8B797D54}"/>
          </ac:spMkLst>
        </pc:spChg>
        <pc:spChg chg="mod">
          <ac:chgData name="Datta, Arpan" userId="91dc6fc2-e47c-441d-88b6-7b3651f88482" providerId="ADAL" clId="{5F936040-716E-0240-8C68-563454FE5194}" dt="2021-12-17T00:19:50.463" v="1280" actId="571"/>
          <ac:spMkLst>
            <pc:docMk/>
            <pc:sldMk cId="2984103973" sldId="478"/>
            <ac:spMk id="202" creationId="{493F436F-C74B-F442-9802-71DF25763047}"/>
          </ac:spMkLst>
        </pc:spChg>
        <pc:spChg chg="mod">
          <ac:chgData name="Datta, Arpan" userId="91dc6fc2-e47c-441d-88b6-7b3651f88482" providerId="ADAL" clId="{5F936040-716E-0240-8C68-563454FE5194}" dt="2021-12-17T00:19:50.463" v="1280" actId="571"/>
          <ac:spMkLst>
            <pc:docMk/>
            <pc:sldMk cId="2984103973" sldId="478"/>
            <ac:spMk id="203" creationId="{D6A20FEA-8C66-1D43-8609-38419321D063}"/>
          </ac:spMkLst>
        </pc:spChg>
        <pc:spChg chg="mod">
          <ac:chgData name="Datta, Arpan" userId="91dc6fc2-e47c-441d-88b6-7b3651f88482" providerId="ADAL" clId="{5F936040-716E-0240-8C68-563454FE5194}" dt="2021-12-17T00:19:50.463" v="1280" actId="571"/>
          <ac:spMkLst>
            <pc:docMk/>
            <pc:sldMk cId="2984103973" sldId="478"/>
            <ac:spMk id="204" creationId="{3A33C921-BDCF-5E45-8B7F-62CD24DD7737}"/>
          </ac:spMkLst>
        </pc:spChg>
        <pc:spChg chg="mod">
          <ac:chgData name="Datta, Arpan" userId="91dc6fc2-e47c-441d-88b6-7b3651f88482" providerId="ADAL" clId="{5F936040-716E-0240-8C68-563454FE5194}" dt="2021-12-17T00:19:50.463" v="1280" actId="571"/>
          <ac:spMkLst>
            <pc:docMk/>
            <pc:sldMk cId="2984103973" sldId="478"/>
            <ac:spMk id="205" creationId="{2ACF6C6A-178E-8F4C-8579-B9B863FE9E16}"/>
          </ac:spMkLst>
        </pc:spChg>
        <pc:spChg chg="mod">
          <ac:chgData name="Datta, Arpan" userId="91dc6fc2-e47c-441d-88b6-7b3651f88482" providerId="ADAL" clId="{5F936040-716E-0240-8C68-563454FE5194}" dt="2021-12-17T00:19:50.463" v="1280" actId="571"/>
          <ac:spMkLst>
            <pc:docMk/>
            <pc:sldMk cId="2984103973" sldId="478"/>
            <ac:spMk id="206" creationId="{DFC7A60E-BDBE-544F-8650-2A01F23F7F93}"/>
          </ac:spMkLst>
        </pc:spChg>
        <pc:spChg chg="mod">
          <ac:chgData name="Datta, Arpan" userId="91dc6fc2-e47c-441d-88b6-7b3651f88482" providerId="ADAL" clId="{5F936040-716E-0240-8C68-563454FE5194}" dt="2021-12-17T00:19:50.463" v="1280" actId="571"/>
          <ac:spMkLst>
            <pc:docMk/>
            <pc:sldMk cId="2984103973" sldId="478"/>
            <ac:spMk id="207" creationId="{360C8C78-335C-8445-9B6F-787B02886736}"/>
          </ac:spMkLst>
        </pc:spChg>
        <pc:spChg chg="mod">
          <ac:chgData name="Datta, Arpan" userId="91dc6fc2-e47c-441d-88b6-7b3651f88482" providerId="ADAL" clId="{5F936040-716E-0240-8C68-563454FE5194}" dt="2021-12-17T00:19:50.463" v="1280" actId="571"/>
          <ac:spMkLst>
            <pc:docMk/>
            <pc:sldMk cId="2984103973" sldId="478"/>
            <ac:spMk id="208" creationId="{E9ED83CE-BF28-FA48-AD07-109322C3C94C}"/>
          </ac:spMkLst>
        </pc:spChg>
        <pc:spChg chg="mod">
          <ac:chgData name="Datta, Arpan" userId="91dc6fc2-e47c-441d-88b6-7b3651f88482" providerId="ADAL" clId="{5F936040-716E-0240-8C68-563454FE5194}" dt="2021-12-17T00:19:50.463" v="1280" actId="571"/>
          <ac:spMkLst>
            <pc:docMk/>
            <pc:sldMk cId="2984103973" sldId="478"/>
            <ac:spMk id="209" creationId="{E7447655-9A09-1E40-900A-D3A3ECA22912}"/>
          </ac:spMkLst>
        </pc:spChg>
        <pc:spChg chg="mod">
          <ac:chgData name="Datta, Arpan" userId="91dc6fc2-e47c-441d-88b6-7b3651f88482" providerId="ADAL" clId="{5F936040-716E-0240-8C68-563454FE5194}" dt="2021-12-17T00:19:50.463" v="1280" actId="571"/>
          <ac:spMkLst>
            <pc:docMk/>
            <pc:sldMk cId="2984103973" sldId="478"/>
            <ac:spMk id="210" creationId="{6E0686A1-4E5A-D74B-A5F7-F58AB2D4CFEB}"/>
          </ac:spMkLst>
        </pc:spChg>
        <pc:spChg chg="mod">
          <ac:chgData name="Datta, Arpan" userId="91dc6fc2-e47c-441d-88b6-7b3651f88482" providerId="ADAL" clId="{5F936040-716E-0240-8C68-563454FE5194}" dt="2021-12-17T00:19:50.463" v="1280" actId="571"/>
          <ac:spMkLst>
            <pc:docMk/>
            <pc:sldMk cId="2984103973" sldId="478"/>
            <ac:spMk id="211" creationId="{DC54210C-E001-8D4A-B63D-1C4FE59819D8}"/>
          </ac:spMkLst>
        </pc:spChg>
        <pc:spChg chg="mod">
          <ac:chgData name="Datta, Arpan" userId="91dc6fc2-e47c-441d-88b6-7b3651f88482" providerId="ADAL" clId="{5F936040-716E-0240-8C68-563454FE5194}" dt="2021-12-17T00:19:50.463" v="1280" actId="571"/>
          <ac:spMkLst>
            <pc:docMk/>
            <pc:sldMk cId="2984103973" sldId="478"/>
            <ac:spMk id="212" creationId="{B5A6F828-53FB-334C-9EA5-5CA69948C71C}"/>
          </ac:spMkLst>
        </pc:spChg>
        <pc:spChg chg="mod">
          <ac:chgData name="Datta, Arpan" userId="91dc6fc2-e47c-441d-88b6-7b3651f88482" providerId="ADAL" clId="{5F936040-716E-0240-8C68-563454FE5194}" dt="2021-12-17T00:19:50.463" v="1280" actId="571"/>
          <ac:spMkLst>
            <pc:docMk/>
            <pc:sldMk cId="2984103973" sldId="478"/>
            <ac:spMk id="213" creationId="{ADE8784F-41F7-AB4A-9F0D-4A2E0D5CA1E4}"/>
          </ac:spMkLst>
        </pc:spChg>
        <pc:spChg chg="mod">
          <ac:chgData name="Datta, Arpan" userId="91dc6fc2-e47c-441d-88b6-7b3651f88482" providerId="ADAL" clId="{5F936040-716E-0240-8C68-563454FE5194}" dt="2021-12-17T00:19:50.463" v="1280" actId="571"/>
          <ac:spMkLst>
            <pc:docMk/>
            <pc:sldMk cId="2984103973" sldId="478"/>
            <ac:spMk id="214" creationId="{178C06B6-FDA0-2D43-8D70-015B934ED5DB}"/>
          </ac:spMkLst>
        </pc:spChg>
        <pc:spChg chg="mod">
          <ac:chgData name="Datta, Arpan" userId="91dc6fc2-e47c-441d-88b6-7b3651f88482" providerId="ADAL" clId="{5F936040-716E-0240-8C68-563454FE5194}" dt="2021-12-17T00:19:50.463" v="1280" actId="571"/>
          <ac:spMkLst>
            <pc:docMk/>
            <pc:sldMk cId="2984103973" sldId="478"/>
            <ac:spMk id="215" creationId="{AAEBD3D8-83DD-CD47-8CE0-FBDC556A3293}"/>
          </ac:spMkLst>
        </pc:spChg>
        <pc:spChg chg="mod">
          <ac:chgData name="Datta, Arpan" userId="91dc6fc2-e47c-441d-88b6-7b3651f88482" providerId="ADAL" clId="{5F936040-716E-0240-8C68-563454FE5194}" dt="2021-12-17T00:19:50.463" v="1280" actId="571"/>
          <ac:spMkLst>
            <pc:docMk/>
            <pc:sldMk cId="2984103973" sldId="478"/>
            <ac:spMk id="217" creationId="{455D1133-EF0F-6F4B-A44A-FA5810D003A2}"/>
          </ac:spMkLst>
        </pc:spChg>
        <pc:spChg chg="mod">
          <ac:chgData name="Datta, Arpan" userId="91dc6fc2-e47c-441d-88b6-7b3651f88482" providerId="ADAL" clId="{5F936040-716E-0240-8C68-563454FE5194}" dt="2021-12-17T00:19:50.463" v="1280" actId="571"/>
          <ac:spMkLst>
            <pc:docMk/>
            <pc:sldMk cId="2984103973" sldId="478"/>
            <ac:spMk id="218" creationId="{56082125-8C7D-A448-949A-33E2AB15E265}"/>
          </ac:spMkLst>
        </pc:spChg>
        <pc:spChg chg="mod">
          <ac:chgData name="Datta, Arpan" userId="91dc6fc2-e47c-441d-88b6-7b3651f88482" providerId="ADAL" clId="{5F936040-716E-0240-8C68-563454FE5194}" dt="2021-12-17T00:19:50.463" v="1280" actId="571"/>
          <ac:spMkLst>
            <pc:docMk/>
            <pc:sldMk cId="2984103973" sldId="478"/>
            <ac:spMk id="219" creationId="{A6229E0E-1980-BB44-B40C-659944901BAF}"/>
          </ac:spMkLst>
        </pc:spChg>
        <pc:spChg chg="mod">
          <ac:chgData name="Datta, Arpan" userId="91dc6fc2-e47c-441d-88b6-7b3651f88482" providerId="ADAL" clId="{5F936040-716E-0240-8C68-563454FE5194}" dt="2021-12-17T00:19:50.463" v="1280" actId="571"/>
          <ac:spMkLst>
            <pc:docMk/>
            <pc:sldMk cId="2984103973" sldId="478"/>
            <ac:spMk id="223" creationId="{9D6DF030-2766-C34D-8C49-B71E31C976E2}"/>
          </ac:spMkLst>
        </pc:spChg>
        <pc:spChg chg="mod">
          <ac:chgData name="Datta, Arpan" userId="91dc6fc2-e47c-441d-88b6-7b3651f88482" providerId="ADAL" clId="{5F936040-716E-0240-8C68-563454FE5194}" dt="2021-12-17T00:19:50.463" v="1280" actId="571"/>
          <ac:spMkLst>
            <pc:docMk/>
            <pc:sldMk cId="2984103973" sldId="478"/>
            <ac:spMk id="224" creationId="{F46C8C81-8EC3-CF46-BFF1-E219FEB25551}"/>
          </ac:spMkLst>
        </pc:spChg>
        <pc:spChg chg="mod">
          <ac:chgData name="Datta, Arpan" userId="91dc6fc2-e47c-441d-88b6-7b3651f88482" providerId="ADAL" clId="{5F936040-716E-0240-8C68-563454FE5194}" dt="2021-12-17T00:19:50.463" v="1280" actId="571"/>
          <ac:spMkLst>
            <pc:docMk/>
            <pc:sldMk cId="2984103973" sldId="478"/>
            <ac:spMk id="225" creationId="{F307C1E1-7A21-4F47-AD3F-F93195F9B8DC}"/>
          </ac:spMkLst>
        </pc:spChg>
        <pc:spChg chg="mod">
          <ac:chgData name="Datta, Arpan" userId="91dc6fc2-e47c-441d-88b6-7b3651f88482" providerId="ADAL" clId="{5F936040-716E-0240-8C68-563454FE5194}" dt="2021-12-17T00:19:50.463" v="1280" actId="571"/>
          <ac:spMkLst>
            <pc:docMk/>
            <pc:sldMk cId="2984103973" sldId="478"/>
            <ac:spMk id="226" creationId="{28C983F7-E7E0-3A45-862F-2459CD626041}"/>
          </ac:spMkLst>
        </pc:spChg>
        <pc:spChg chg="mod">
          <ac:chgData name="Datta, Arpan" userId="91dc6fc2-e47c-441d-88b6-7b3651f88482" providerId="ADAL" clId="{5F936040-716E-0240-8C68-563454FE5194}" dt="2021-12-17T00:19:50.463" v="1280" actId="571"/>
          <ac:spMkLst>
            <pc:docMk/>
            <pc:sldMk cId="2984103973" sldId="478"/>
            <ac:spMk id="227" creationId="{E6AE1718-AA6A-BE4A-9AC0-2C8B7F2413FE}"/>
          </ac:spMkLst>
        </pc:spChg>
        <pc:spChg chg="mod">
          <ac:chgData name="Datta, Arpan" userId="91dc6fc2-e47c-441d-88b6-7b3651f88482" providerId="ADAL" clId="{5F936040-716E-0240-8C68-563454FE5194}" dt="2021-12-17T00:19:50.463" v="1280" actId="571"/>
          <ac:spMkLst>
            <pc:docMk/>
            <pc:sldMk cId="2984103973" sldId="478"/>
            <ac:spMk id="228" creationId="{E9222F96-CCE0-C74F-836B-9BF8281D3973}"/>
          </ac:spMkLst>
        </pc:spChg>
        <pc:spChg chg="mod">
          <ac:chgData name="Datta, Arpan" userId="91dc6fc2-e47c-441d-88b6-7b3651f88482" providerId="ADAL" clId="{5F936040-716E-0240-8C68-563454FE5194}" dt="2021-12-17T00:19:50.463" v="1280" actId="571"/>
          <ac:spMkLst>
            <pc:docMk/>
            <pc:sldMk cId="2984103973" sldId="478"/>
            <ac:spMk id="229" creationId="{498C4912-384B-7B46-9363-B84711C4AD23}"/>
          </ac:spMkLst>
        </pc:spChg>
        <pc:spChg chg="mod">
          <ac:chgData name="Datta, Arpan" userId="91dc6fc2-e47c-441d-88b6-7b3651f88482" providerId="ADAL" clId="{5F936040-716E-0240-8C68-563454FE5194}" dt="2021-12-17T00:19:50.463" v="1280" actId="571"/>
          <ac:spMkLst>
            <pc:docMk/>
            <pc:sldMk cId="2984103973" sldId="478"/>
            <ac:spMk id="230" creationId="{3ED89948-2529-F047-9B87-477F80C509B4}"/>
          </ac:spMkLst>
        </pc:spChg>
        <pc:spChg chg="mod">
          <ac:chgData name="Datta, Arpan" userId="91dc6fc2-e47c-441d-88b6-7b3651f88482" providerId="ADAL" clId="{5F936040-716E-0240-8C68-563454FE5194}" dt="2021-12-17T00:19:50.463" v="1280" actId="571"/>
          <ac:spMkLst>
            <pc:docMk/>
            <pc:sldMk cId="2984103973" sldId="478"/>
            <ac:spMk id="231" creationId="{EBC5ADF1-27BB-4749-8732-9B64FED985D2}"/>
          </ac:spMkLst>
        </pc:spChg>
        <pc:spChg chg="mod">
          <ac:chgData name="Datta, Arpan" userId="91dc6fc2-e47c-441d-88b6-7b3651f88482" providerId="ADAL" clId="{5F936040-716E-0240-8C68-563454FE5194}" dt="2021-12-17T00:19:50.463" v="1280" actId="571"/>
          <ac:spMkLst>
            <pc:docMk/>
            <pc:sldMk cId="2984103973" sldId="478"/>
            <ac:spMk id="232" creationId="{9C09D941-B54D-674E-9BC7-F94C6C65BA25}"/>
          </ac:spMkLst>
        </pc:spChg>
        <pc:spChg chg="mod">
          <ac:chgData name="Datta, Arpan" userId="91dc6fc2-e47c-441d-88b6-7b3651f88482" providerId="ADAL" clId="{5F936040-716E-0240-8C68-563454FE5194}" dt="2021-12-17T00:19:50.463" v="1280" actId="571"/>
          <ac:spMkLst>
            <pc:docMk/>
            <pc:sldMk cId="2984103973" sldId="478"/>
            <ac:spMk id="233" creationId="{85D457CF-F41F-CE46-8F91-6BD38A8858AE}"/>
          </ac:spMkLst>
        </pc:spChg>
        <pc:spChg chg="mod">
          <ac:chgData name="Datta, Arpan" userId="91dc6fc2-e47c-441d-88b6-7b3651f88482" providerId="ADAL" clId="{5F936040-716E-0240-8C68-563454FE5194}" dt="2021-12-17T00:19:50.463" v="1280" actId="571"/>
          <ac:spMkLst>
            <pc:docMk/>
            <pc:sldMk cId="2984103973" sldId="478"/>
            <ac:spMk id="234" creationId="{8DC21AD7-D017-F145-87E0-BB48388243D2}"/>
          </ac:spMkLst>
        </pc:spChg>
        <pc:spChg chg="mod">
          <ac:chgData name="Datta, Arpan" userId="91dc6fc2-e47c-441d-88b6-7b3651f88482" providerId="ADAL" clId="{5F936040-716E-0240-8C68-563454FE5194}" dt="2021-12-17T00:19:50.463" v="1280" actId="571"/>
          <ac:spMkLst>
            <pc:docMk/>
            <pc:sldMk cId="2984103973" sldId="478"/>
            <ac:spMk id="236" creationId="{D5973EB3-B6F4-C444-91E5-7D00B463C08F}"/>
          </ac:spMkLst>
        </pc:spChg>
        <pc:spChg chg="mod">
          <ac:chgData name="Datta, Arpan" userId="91dc6fc2-e47c-441d-88b6-7b3651f88482" providerId="ADAL" clId="{5F936040-716E-0240-8C68-563454FE5194}" dt="2021-12-17T00:19:50.463" v="1280" actId="571"/>
          <ac:spMkLst>
            <pc:docMk/>
            <pc:sldMk cId="2984103973" sldId="478"/>
            <ac:spMk id="237" creationId="{52D9CF2C-20C4-244C-8D16-6F0B06EFA8AA}"/>
          </ac:spMkLst>
        </pc:spChg>
        <pc:spChg chg="mod">
          <ac:chgData name="Datta, Arpan" userId="91dc6fc2-e47c-441d-88b6-7b3651f88482" providerId="ADAL" clId="{5F936040-716E-0240-8C68-563454FE5194}" dt="2021-12-17T00:19:50.463" v="1280" actId="571"/>
          <ac:spMkLst>
            <pc:docMk/>
            <pc:sldMk cId="2984103973" sldId="478"/>
            <ac:spMk id="238" creationId="{E6D4F60E-8417-DF45-A414-4E646045D779}"/>
          </ac:spMkLst>
        </pc:spChg>
        <pc:spChg chg="mod">
          <ac:chgData name="Datta, Arpan" userId="91dc6fc2-e47c-441d-88b6-7b3651f88482" providerId="ADAL" clId="{5F936040-716E-0240-8C68-563454FE5194}" dt="2021-12-17T00:19:50.463" v="1280" actId="571"/>
          <ac:spMkLst>
            <pc:docMk/>
            <pc:sldMk cId="2984103973" sldId="478"/>
            <ac:spMk id="240" creationId="{F5A81628-8814-0341-951D-0303E73F9ACA}"/>
          </ac:spMkLst>
        </pc:spChg>
        <pc:spChg chg="mod">
          <ac:chgData name="Datta, Arpan" userId="91dc6fc2-e47c-441d-88b6-7b3651f88482" providerId="ADAL" clId="{5F936040-716E-0240-8C68-563454FE5194}" dt="2021-12-17T00:19:50.463" v="1280" actId="571"/>
          <ac:spMkLst>
            <pc:docMk/>
            <pc:sldMk cId="2984103973" sldId="478"/>
            <ac:spMk id="243" creationId="{5EFBF79A-CAD1-E241-8F68-6410F9D7D830}"/>
          </ac:spMkLst>
        </pc:spChg>
        <pc:spChg chg="mod">
          <ac:chgData name="Datta, Arpan" userId="91dc6fc2-e47c-441d-88b6-7b3651f88482" providerId="ADAL" clId="{5F936040-716E-0240-8C68-563454FE5194}" dt="2021-12-17T00:19:50.463" v="1280" actId="571"/>
          <ac:spMkLst>
            <pc:docMk/>
            <pc:sldMk cId="2984103973" sldId="478"/>
            <ac:spMk id="244" creationId="{0CDD9FB9-D580-DE46-ADF0-D0C5287A8BB5}"/>
          </ac:spMkLst>
        </pc:spChg>
        <pc:spChg chg="mod">
          <ac:chgData name="Datta, Arpan" userId="91dc6fc2-e47c-441d-88b6-7b3651f88482" providerId="ADAL" clId="{5F936040-716E-0240-8C68-563454FE5194}" dt="2021-12-17T00:19:50.463" v="1280" actId="571"/>
          <ac:spMkLst>
            <pc:docMk/>
            <pc:sldMk cId="2984103973" sldId="478"/>
            <ac:spMk id="245" creationId="{2A030F3C-2CDD-B947-8E26-B034A5DABD13}"/>
          </ac:spMkLst>
        </pc:spChg>
        <pc:spChg chg="mod">
          <ac:chgData name="Datta, Arpan" userId="91dc6fc2-e47c-441d-88b6-7b3651f88482" providerId="ADAL" clId="{5F936040-716E-0240-8C68-563454FE5194}" dt="2021-12-17T00:19:50.463" v="1280" actId="571"/>
          <ac:spMkLst>
            <pc:docMk/>
            <pc:sldMk cId="2984103973" sldId="478"/>
            <ac:spMk id="246" creationId="{685D3122-3ED3-6544-808F-DF78D1ED0F2E}"/>
          </ac:spMkLst>
        </pc:spChg>
        <pc:spChg chg="mod">
          <ac:chgData name="Datta, Arpan" userId="91dc6fc2-e47c-441d-88b6-7b3651f88482" providerId="ADAL" clId="{5F936040-716E-0240-8C68-563454FE5194}" dt="2021-12-17T00:19:50.463" v="1280" actId="571"/>
          <ac:spMkLst>
            <pc:docMk/>
            <pc:sldMk cId="2984103973" sldId="478"/>
            <ac:spMk id="247" creationId="{88AEFABD-3049-8549-BBB1-C722407BC3FA}"/>
          </ac:spMkLst>
        </pc:spChg>
        <pc:spChg chg="mod">
          <ac:chgData name="Datta, Arpan" userId="91dc6fc2-e47c-441d-88b6-7b3651f88482" providerId="ADAL" clId="{5F936040-716E-0240-8C68-563454FE5194}" dt="2021-12-17T00:19:50.463" v="1280" actId="571"/>
          <ac:spMkLst>
            <pc:docMk/>
            <pc:sldMk cId="2984103973" sldId="478"/>
            <ac:spMk id="248" creationId="{E4814C49-1127-CA40-91D6-7C98819D9D5C}"/>
          </ac:spMkLst>
        </pc:spChg>
        <pc:spChg chg="mod">
          <ac:chgData name="Datta, Arpan" userId="91dc6fc2-e47c-441d-88b6-7b3651f88482" providerId="ADAL" clId="{5F936040-716E-0240-8C68-563454FE5194}" dt="2021-12-17T00:19:50.463" v="1280" actId="571"/>
          <ac:spMkLst>
            <pc:docMk/>
            <pc:sldMk cId="2984103973" sldId="478"/>
            <ac:spMk id="249" creationId="{C856304C-048B-A84F-906E-395E3BDA1DA6}"/>
          </ac:spMkLst>
        </pc:spChg>
        <pc:spChg chg="mod">
          <ac:chgData name="Datta, Arpan" userId="91dc6fc2-e47c-441d-88b6-7b3651f88482" providerId="ADAL" clId="{5F936040-716E-0240-8C68-563454FE5194}" dt="2021-12-17T00:19:50.463" v="1280" actId="571"/>
          <ac:spMkLst>
            <pc:docMk/>
            <pc:sldMk cId="2984103973" sldId="478"/>
            <ac:spMk id="250" creationId="{6528687D-28DE-E143-A727-43BACBF0746F}"/>
          </ac:spMkLst>
        </pc:spChg>
        <pc:spChg chg="mod">
          <ac:chgData name="Datta, Arpan" userId="91dc6fc2-e47c-441d-88b6-7b3651f88482" providerId="ADAL" clId="{5F936040-716E-0240-8C68-563454FE5194}" dt="2021-12-17T00:19:50.463" v="1280" actId="571"/>
          <ac:spMkLst>
            <pc:docMk/>
            <pc:sldMk cId="2984103973" sldId="478"/>
            <ac:spMk id="251" creationId="{DBABBBB9-216B-604C-BC60-8C4E6EF4C60D}"/>
          </ac:spMkLst>
        </pc:spChg>
        <pc:spChg chg="mod">
          <ac:chgData name="Datta, Arpan" userId="91dc6fc2-e47c-441d-88b6-7b3651f88482" providerId="ADAL" clId="{5F936040-716E-0240-8C68-563454FE5194}" dt="2021-12-17T00:19:50.463" v="1280" actId="571"/>
          <ac:spMkLst>
            <pc:docMk/>
            <pc:sldMk cId="2984103973" sldId="478"/>
            <ac:spMk id="253" creationId="{9E5F1E55-5FD0-9747-9E4C-5CDF99F3A1D5}"/>
          </ac:spMkLst>
        </pc:spChg>
        <pc:spChg chg="mod">
          <ac:chgData name="Datta, Arpan" userId="91dc6fc2-e47c-441d-88b6-7b3651f88482" providerId="ADAL" clId="{5F936040-716E-0240-8C68-563454FE5194}" dt="2021-12-17T00:19:50.463" v="1280" actId="571"/>
          <ac:spMkLst>
            <pc:docMk/>
            <pc:sldMk cId="2984103973" sldId="478"/>
            <ac:spMk id="254" creationId="{1C4EE732-2F39-C74C-BDB5-13F36615930B}"/>
          </ac:spMkLst>
        </pc:spChg>
        <pc:spChg chg="mod">
          <ac:chgData name="Datta, Arpan" userId="91dc6fc2-e47c-441d-88b6-7b3651f88482" providerId="ADAL" clId="{5F936040-716E-0240-8C68-563454FE5194}" dt="2021-12-17T00:19:50.463" v="1280" actId="571"/>
          <ac:spMkLst>
            <pc:docMk/>
            <pc:sldMk cId="2984103973" sldId="478"/>
            <ac:spMk id="255" creationId="{052BBB56-BC56-1546-83DA-3D1E4C308436}"/>
          </ac:spMkLst>
        </pc:spChg>
        <pc:spChg chg="mod">
          <ac:chgData name="Datta, Arpan" userId="91dc6fc2-e47c-441d-88b6-7b3651f88482" providerId="ADAL" clId="{5F936040-716E-0240-8C68-563454FE5194}" dt="2021-12-17T00:19:50.463" v="1280" actId="571"/>
          <ac:spMkLst>
            <pc:docMk/>
            <pc:sldMk cId="2984103973" sldId="478"/>
            <ac:spMk id="257" creationId="{B510C82E-4266-C942-BAC0-EA4A6B711E1C}"/>
          </ac:spMkLst>
        </pc:spChg>
        <pc:spChg chg="mod">
          <ac:chgData name="Datta, Arpan" userId="91dc6fc2-e47c-441d-88b6-7b3651f88482" providerId="ADAL" clId="{5F936040-716E-0240-8C68-563454FE5194}" dt="2021-12-17T00:19:50.463" v="1280" actId="571"/>
          <ac:spMkLst>
            <pc:docMk/>
            <pc:sldMk cId="2984103973" sldId="478"/>
            <ac:spMk id="260" creationId="{45301BD0-CC67-3E43-BBF2-B939621585CC}"/>
          </ac:spMkLst>
        </pc:spChg>
        <pc:spChg chg="mod">
          <ac:chgData name="Datta, Arpan" userId="91dc6fc2-e47c-441d-88b6-7b3651f88482" providerId="ADAL" clId="{5F936040-716E-0240-8C68-563454FE5194}" dt="2021-12-17T00:19:50.463" v="1280" actId="571"/>
          <ac:spMkLst>
            <pc:docMk/>
            <pc:sldMk cId="2984103973" sldId="478"/>
            <ac:spMk id="261" creationId="{70D2814F-1338-9945-B852-EFDCFA852094}"/>
          </ac:spMkLst>
        </pc:spChg>
        <pc:spChg chg="mod">
          <ac:chgData name="Datta, Arpan" userId="91dc6fc2-e47c-441d-88b6-7b3651f88482" providerId="ADAL" clId="{5F936040-716E-0240-8C68-563454FE5194}" dt="2021-12-17T00:19:50.463" v="1280" actId="571"/>
          <ac:spMkLst>
            <pc:docMk/>
            <pc:sldMk cId="2984103973" sldId="478"/>
            <ac:spMk id="262" creationId="{3EE3AB0E-B0FD-C648-9D5C-CA21A1AB2487}"/>
          </ac:spMkLst>
        </pc:spChg>
        <pc:spChg chg="mod">
          <ac:chgData name="Datta, Arpan" userId="91dc6fc2-e47c-441d-88b6-7b3651f88482" providerId="ADAL" clId="{5F936040-716E-0240-8C68-563454FE5194}" dt="2021-12-17T00:19:50.463" v="1280" actId="571"/>
          <ac:spMkLst>
            <pc:docMk/>
            <pc:sldMk cId="2984103973" sldId="478"/>
            <ac:spMk id="263" creationId="{4F0C417D-807A-5A42-9655-7CA05DE81C86}"/>
          </ac:spMkLst>
        </pc:spChg>
        <pc:spChg chg="mod">
          <ac:chgData name="Datta, Arpan" userId="91dc6fc2-e47c-441d-88b6-7b3651f88482" providerId="ADAL" clId="{5F936040-716E-0240-8C68-563454FE5194}" dt="2021-12-17T00:19:50.463" v="1280" actId="571"/>
          <ac:spMkLst>
            <pc:docMk/>
            <pc:sldMk cId="2984103973" sldId="478"/>
            <ac:spMk id="264" creationId="{2191F6A5-B079-A24F-B578-EE54BF0037E7}"/>
          </ac:spMkLst>
        </pc:spChg>
        <pc:spChg chg="mod">
          <ac:chgData name="Datta, Arpan" userId="91dc6fc2-e47c-441d-88b6-7b3651f88482" providerId="ADAL" clId="{5F936040-716E-0240-8C68-563454FE5194}" dt="2021-12-17T00:19:50.463" v="1280" actId="571"/>
          <ac:spMkLst>
            <pc:docMk/>
            <pc:sldMk cId="2984103973" sldId="478"/>
            <ac:spMk id="265" creationId="{4815B476-ABCA-2B4F-939F-3D585F41E250}"/>
          </ac:spMkLst>
        </pc:spChg>
        <pc:spChg chg="mod">
          <ac:chgData name="Datta, Arpan" userId="91dc6fc2-e47c-441d-88b6-7b3651f88482" providerId="ADAL" clId="{5F936040-716E-0240-8C68-563454FE5194}" dt="2021-12-17T00:19:50.463" v="1280" actId="571"/>
          <ac:spMkLst>
            <pc:docMk/>
            <pc:sldMk cId="2984103973" sldId="478"/>
            <ac:spMk id="266" creationId="{ED5074AA-9369-7D44-BEA3-5628A68DDA23}"/>
          </ac:spMkLst>
        </pc:spChg>
        <pc:spChg chg="mod">
          <ac:chgData name="Datta, Arpan" userId="91dc6fc2-e47c-441d-88b6-7b3651f88482" providerId="ADAL" clId="{5F936040-716E-0240-8C68-563454FE5194}" dt="2021-12-17T00:20:45.955" v="1302"/>
          <ac:spMkLst>
            <pc:docMk/>
            <pc:sldMk cId="2984103973" sldId="478"/>
            <ac:spMk id="268" creationId="{0E5A8110-90A1-1343-A8AE-8B7BC5ACBB86}"/>
          </ac:spMkLst>
        </pc:spChg>
        <pc:spChg chg="mod">
          <ac:chgData name="Datta, Arpan" userId="91dc6fc2-e47c-441d-88b6-7b3651f88482" providerId="ADAL" clId="{5F936040-716E-0240-8C68-563454FE5194}" dt="2021-12-17T00:20:45.955" v="1302"/>
          <ac:spMkLst>
            <pc:docMk/>
            <pc:sldMk cId="2984103973" sldId="478"/>
            <ac:spMk id="269" creationId="{F820FBDD-1233-974D-B970-5008DD241259}"/>
          </ac:spMkLst>
        </pc:spChg>
        <pc:spChg chg="mod">
          <ac:chgData name="Datta, Arpan" userId="91dc6fc2-e47c-441d-88b6-7b3651f88482" providerId="ADAL" clId="{5F936040-716E-0240-8C68-563454FE5194}" dt="2021-12-17T00:20:45.955" v="1302"/>
          <ac:spMkLst>
            <pc:docMk/>
            <pc:sldMk cId="2984103973" sldId="478"/>
            <ac:spMk id="270" creationId="{079BA95F-0DB0-024E-98FC-1C6FE161EC21}"/>
          </ac:spMkLst>
        </pc:spChg>
        <pc:spChg chg="mod">
          <ac:chgData name="Datta, Arpan" userId="91dc6fc2-e47c-441d-88b6-7b3651f88482" providerId="ADAL" clId="{5F936040-716E-0240-8C68-563454FE5194}" dt="2021-12-17T00:20:45.955" v="1302"/>
          <ac:spMkLst>
            <pc:docMk/>
            <pc:sldMk cId="2984103973" sldId="478"/>
            <ac:spMk id="274" creationId="{9B56F4FD-9639-2940-900C-07A0BB196606}"/>
          </ac:spMkLst>
        </pc:spChg>
        <pc:spChg chg="mod">
          <ac:chgData name="Datta, Arpan" userId="91dc6fc2-e47c-441d-88b6-7b3651f88482" providerId="ADAL" clId="{5F936040-716E-0240-8C68-563454FE5194}" dt="2021-12-17T00:20:45.955" v="1302"/>
          <ac:spMkLst>
            <pc:docMk/>
            <pc:sldMk cId="2984103973" sldId="478"/>
            <ac:spMk id="276" creationId="{B9B5A640-9881-8C4E-BDD2-43DA707CC1DA}"/>
          </ac:spMkLst>
        </pc:spChg>
        <pc:spChg chg="mod">
          <ac:chgData name="Datta, Arpan" userId="91dc6fc2-e47c-441d-88b6-7b3651f88482" providerId="ADAL" clId="{5F936040-716E-0240-8C68-563454FE5194}" dt="2021-12-17T00:20:45.955" v="1302"/>
          <ac:spMkLst>
            <pc:docMk/>
            <pc:sldMk cId="2984103973" sldId="478"/>
            <ac:spMk id="277" creationId="{D5C9D0ED-089E-EC45-BF5C-4C022DC96A51}"/>
          </ac:spMkLst>
        </pc:spChg>
        <pc:spChg chg="mod">
          <ac:chgData name="Datta, Arpan" userId="91dc6fc2-e47c-441d-88b6-7b3651f88482" providerId="ADAL" clId="{5F936040-716E-0240-8C68-563454FE5194}" dt="2021-12-17T00:20:45.955" v="1302"/>
          <ac:spMkLst>
            <pc:docMk/>
            <pc:sldMk cId="2984103973" sldId="478"/>
            <ac:spMk id="278" creationId="{E794C946-7D53-E54A-8E00-BE670828A37B}"/>
          </ac:spMkLst>
        </pc:spChg>
        <pc:spChg chg="mod">
          <ac:chgData name="Datta, Arpan" userId="91dc6fc2-e47c-441d-88b6-7b3651f88482" providerId="ADAL" clId="{5F936040-716E-0240-8C68-563454FE5194}" dt="2021-12-17T00:20:45.955" v="1302"/>
          <ac:spMkLst>
            <pc:docMk/>
            <pc:sldMk cId="2984103973" sldId="478"/>
            <ac:spMk id="279" creationId="{8AD300C8-080D-0543-BF42-B406C86AFDB9}"/>
          </ac:spMkLst>
        </pc:spChg>
        <pc:spChg chg="mod">
          <ac:chgData name="Datta, Arpan" userId="91dc6fc2-e47c-441d-88b6-7b3651f88482" providerId="ADAL" clId="{5F936040-716E-0240-8C68-563454FE5194}" dt="2021-12-17T00:20:45.955" v="1302"/>
          <ac:spMkLst>
            <pc:docMk/>
            <pc:sldMk cId="2984103973" sldId="478"/>
            <ac:spMk id="280" creationId="{1B03AB76-EFAB-A14C-877D-76482208AFE3}"/>
          </ac:spMkLst>
        </pc:spChg>
        <pc:spChg chg="mod">
          <ac:chgData name="Datta, Arpan" userId="91dc6fc2-e47c-441d-88b6-7b3651f88482" providerId="ADAL" clId="{5F936040-716E-0240-8C68-563454FE5194}" dt="2021-12-17T00:20:45.955" v="1302"/>
          <ac:spMkLst>
            <pc:docMk/>
            <pc:sldMk cId="2984103973" sldId="478"/>
            <ac:spMk id="281" creationId="{561C0261-EEE5-4746-84CE-A2DA0C0116BD}"/>
          </ac:spMkLst>
        </pc:spChg>
        <pc:spChg chg="mod">
          <ac:chgData name="Datta, Arpan" userId="91dc6fc2-e47c-441d-88b6-7b3651f88482" providerId="ADAL" clId="{5F936040-716E-0240-8C68-563454FE5194}" dt="2021-12-17T00:20:45.955" v="1302"/>
          <ac:spMkLst>
            <pc:docMk/>
            <pc:sldMk cId="2984103973" sldId="478"/>
            <ac:spMk id="282" creationId="{93D9C251-EA4B-A646-8B58-D037E3683F89}"/>
          </ac:spMkLst>
        </pc:spChg>
        <pc:spChg chg="mod">
          <ac:chgData name="Datta, Arpan" userId="91dc6fc2-e47c-441d-88b6-7b3651f88482" providerId="ADAL" clId="{5F936040-716E-0240-8C68-563454FE5194}" dt="2021-12-17T00:20:45.955" v="1302"/>
          <ac:spMkLst>
            <pc:docMk/>
            <pc:sldMk cId="2984103973" sldId="478"/>
            <ac:spMk id="283" creationId="{C51E8DC9-CCA2-7048-A6A3-CA83B5BB7671}"/>
          </ac:spMkLst>
        </pc:spChg>
        <pc:spChg chg="mod">
          <ac:chgData name="Datta, Arpan" userId="91dc6fc2-e47c-441d-88b6-7b3651f88482" providerId="ADAL" clId="{5F936040-716E-0240-8C68-563454FE5194}" dt="2021-12-17T00:20:45.955" v="1302"/>
          <ac:spMkLst>
            <pc:docMk/>
            <pc:sldMk cId="2984103973" sldId="478"/>
            <ac:spMk id="284" creationId="{A7E84BE2-B973-CB41-8CB3-A28403E5D35E}"/>
          </ac:spMkLst>
        </pc:spChg>
        <pc:spChg chg="mod">
          <ac:chgData name="Datta, Arpan" userId="91dc6fc2-e47c-441d-88b6-7b3651f88482" providerId="ADAL" clId="{5F936040-716E-0240-8C68-563454FE5194}" dt="2021-12-17T00:20:45.955" v="1302"/>
          <ac:spMkLst>
            <pc:docMk/>
            <pc:sldMk cId="2984103973" sldId="478"/>
            <ac:spMk id="285" creationId="{DBACFC2C-F881-A740-AD88-EDB205760BF7}"/>
          </ac:spMkLst>
        </pc:spChg>
        <pc:spChg chg="mod">
          <ac:chgData name="Datta, Arpan" userId="91dc6fc2-e47c-441d-88b6-7b3651f88482" providerId="ADAL" clId="{5F936040-716E-0240-8C68-563454FE5194}" dt="2021-12-17T00:20:45.955" v="1302"/>
          <ac:spMkLst>
            <pc:docMk/>
            <pc:sldMk cId="2984103973" sldId="478"/>
            <ac:spMk id="286" creationId="{73F2B623-964E-A54A-AF8B-2287C081A526}"/>
          </ac:spMkLst>
        </pc:spChg>
        <pc:spChg chg="mod">
          <ac:chgData name="Datta, Arpan" userId="91dc6fc2-e47c-441d-88b6-7b3651f88482" providerId="ADAL" clId="{5F936040-716E-0240-8C68-563454FE5194}" dt="2021-12-17T00:20:45.955" v="1302"/>
          <ac:spMkLst>
            <pc:docMk/>
            <pc:sldMk cId="2984103973" sldId="478"/>
            <ac:spMk id="287" creationId="{C57D67A9-8628-7C42-90E2-98DF2B2DC798}"/>
          </ac:spMkLst>
        </pc:spChg>
        <pc:spChg chg="mod">
          <ac:chgData name="Datta, Arpan" userId="91dc6fc2-e47c-441d-88b6-7b3651f88482" providerId="ADAL" clId="{5F936040-716E-0240-8C68-563454FE5194}" dt="2021-12-17T00:20:45.955" v="1302"/>
          <ac:spMkLst>
            <pc:docMk/>
            <pc:sldMk cId="2984103973" sldId="478"/>
            <ac:spMk id="288" creationId="{020328E1-4445-6246-ABDF-0C410647591B}"/>
          </ac:spMkLst>
        </pc:spChg>
        <pc:spChg chg="mod">
          <ac:chgData name="Datta, Arpan" userId="91dc6fc2-e47c-441d-88b6-7b3651f88482" providerId="ADAL" clId="{5F936040-716E-0240-8C68-563454FE5194}" dt="2021-12-17T00:20:45.955" v="1302"/>
          <ac:spMkLst>
            <pc:docMk/>
            <pc:sldMk cId="2984103973" sldId="478"/>
            <ac:spMk id="289" creationId="{EF4B07FF-DDAC-D043-9FB6-3226BD15BE36}"/>
          </ac:spMkLst>
        </pc:spChg>
        <pc:spChg chg="mod">
          <ac:chgData name="Datta, Arpan" userId="91dc6fc2-e47c-441d-88b6-7b3651f88482" providerId="ADAL" clId="{5F936040-716E-0240-8C68-563454FE5194}" dt="2021-12-17T00:20:45.955" v="1302"/>
          <ac:spMkLst>
            <pc:docMk/>
            <pc:sldMk cId="2984103973" sldId="478"/>
            <ac:spMk id="291" creationId="{7E66CDFD-8752-1F42-9388-66E954797EB3}"/>
          </ac:spMkLst>
        </pc:spChg>
        <pc:spChg chg="mod">
          <ac:chgData name="Datta, Arpan" userId="91dc6fc2-e47c-441d-88b6-7b3651f88482" providerId="ADAL" clId="{5F936040-716E-0240-8C68-563454FE5194}" dt="2021-12-17T00:20:45.955" v="1302"/>
          <ac:spMkLst>
            <pc:docMk/>
            <pc:sldMk cId="2984103973" sldId="478"/>
            <ac:spMk id="292" creationId="{AC97DD4A-8204-A74F-A55D-5FA8947A6397}"/>
          </ac:spMkLst>
        </pc:spChg>
        <pc:spChg chg="mod">
          <ac:chgData name="Datta, Arpan" userId="91dc6fc2-e47c-441d-88b6-7b3651f88482" providerId="ADAL" clId="{5F936040-716E-0240-8C68-563454FE5194}" dt="2021-12-17T00:20:45.955" v="1302"/>
          <ac:spMkLst>
            <pc:docMk/>
            <pc:sldMk cId="2984103973" sldId="478"/>
            <ac:spMk id="293" creationId="{E51F1017-201C-B24D-800B-A56A28ACC8FF}"/>
          </ac:spMkLst>
        </pc:spChg>
        <pc:spChg chg="mod">
          <ac:chgData name="Datta, Arpan" userId="91dc6fc2-e47c-441d-88b6-7b3651f88482" providerId="ADAL" clId="{5F936040-716E-0240-8C68-563454FE5194}" dt="2021-12-17T00:20:45.955" v="1302"/>
          <ac:spMkLst>
            <pc:docMk/>
            <pc:sldMk cId="2984103973" sldId="478"/>
            <ac:spMk id="297" creationId="{DDED677C-4D80-684B-839D-CAB32EA2A1CB}"/>
          </ac:spMkLst>
        </pc:spChg>
        <pc:spChg chg="mod">
          <ac:chgData name="Datta, Arpan" userId="91dc6fc2-e47c-441d-88b6-7b3651f88482" providerId="ADAL" clId="{5F936040-716E-0240-8C68-563454FE5194}" dt="2021-12-17T00:20:45.955" v="1302"/>
          <ac:spMkLst>
            <pc:docMk/>
            <pc:sldMk cId="2984103973" sldId="478"/>
            <ac:spMk id="298" creationId="{F3925BE6-3206-7244-B542-73C78D4975A6}"/>
          </ac:spMkLst>
        </pc:spChg>
        <pc:spChg chg="mod">
          <ac:chgData name="Datta, Arpan" userId="91dc6fc2-e47c-441d-88b6-7b3651f88482" providerId="ADAL" clId="{5F936040-716E-0240-8C68-563454FE5194}" dt="2021-12-17T00:20:45.955" v="1302"/>
          <ac:spMkLst>
            <pc:docMk/>
            <pc:sldMk cId="2984103973" sldId="478"/>
            <ac:spMk id="299" creationId="{8147BC9E-0BAF-7248-990A-3B00D240CCBD}"/>
          </ac:spMkLst>
        </pc:spChg>
        <pc:spChg chg="mod">
          <ac:chgData name="Datta, Arpan" userId="91dc6fc2-e47c-441d-88b6-7b3651f88482" providerId="ADAL" clId="{5F936040-716E-0240-8C68-563454FE5194}" dt="2021-12-17T00:20:45.955" v="1302"/>
          <ac:spMkLst>
            <pc:docMk/>
            <pc:sldMk cId="2984103973" sldId="478"/>
            <ac:spMk id="300" creationId="{2CDE4A71-3E65-4347-95B9-DF37D6623CD2}"/>
          </ac:spMkLst>
        </pc:spChg>
        <pc:spChg chg="mod">
          <ac:chgData name="Datta, Arpan" userId="91dc6fc2-e47c-441d-88b6-7b3651f88482" providerId="ADAL" clId="{5F936040-716E-0240-8C68-563454FE5194}" dt="2021-12-17T00:20:45.955" v="1302"/>
          <ac:spMkLst>
            <pc:docMk/>
            <pc:sldMk cId="2984103973" sldId="478"/>
            <ac:spMk id="301" creationId="{91B9F47B-5C66-B24E-A98D-C8B034844DB0}"/>
          </ac:spMkLst>
        </pc:spChg>
        <pc:spChg chg="mod">
          <ac:chgData name="Datta, Arpan" userId="91dc6fc2-e47c-441d-88b6-7b3651f88482" providerId="ADAL" clId="{5F936040-716E-0240-8C68-563454FE5194}" dt="2021-12-17T00:20:45.955" v="1302"/>
          <ac:spMkLst>
            <pc:docMk/>
            <pc:sldMk cId="2984103973" sldId="478"/>
            <ac:spMk id="302" creationId="{A4033D69-67BA-774D-90BF-10810FB41AA5}"/>
          </ac:spMkLst>
        </pc:spChg>
        <pc:spChg chg="mod">
          <ac:chgData name="Datta, Arpan" userId="91dc6fc2-e47c-441d-88b6-7b3651f88482" providerId="ADAL" clId="{5F936040-716E-0240-8C68-563454FE5194}" dt="2021-12-17T00:20:45.955" v="1302"/>
          <ac:spMkLst>
            <pc:docMk/>
            <pc:sldMk cId="2984103973" sldId="478"/>
            <ac:spMk id="303" creationId="{00AC8CC0-8E99-6C44-86B2-8CCB55288301}"/>
          </ac:spMkLst>
        </pc:spChg>
        <pc:spChg chg="mod">
          <ac:chgData name="Datta, Arpan" userId="91dc6fc2-e47c-441d-88b6-7b3651f88482" providerId="ADAL" clId="{5F936040-716E-0240-8C68-563454FE5194}" dt="2021-12-17T00:20:45.955" v="1302"/>
          <ac:spMkLst>
            <pc:docMk/>
            <pc:sldMk cId="2984103973" sldId="478"/>
            <ac:spMk id="304" creationId="{283B5963-8B79-EF4B-885D-574DA3852CD9}"/>
          </ac:spMkLst>
        </pc:spChg>
        <pc:spChg chg="mod">
          <ac:chgData name="Datta, Arpan" userId="91dc6fc2-e47c-441d-88b6-7b3651f88482" providerId="ADAL" clId="{5F936040-716E-0240-8C68-563454FE5194}" dt="2021-12-17T00:20:45.955" v="1302"/>
          <ac:spMkLst>
            <pc:docMk/>
            <pc:sldMk cId="2984103973" sldId="478"/>
            <ac:spMk id="305" creationId="{2A78A887-ED5F-774D-A377-73307AFEEBF2}"/>
          </ac:spMkLst>
        </pc:spChg>
        <pc:spChg chg="mod">
          <ac:chgData name="Datta, Arpan" userId="91dc6fc2-e47c-441d-88b6-7b3651f88482" providerId="ADAL" clId="{5F936040-716E-0240-8C68-563454FE5194}" dt="2021-12-17T00:20:45.955" v="1302"/>
          <ac:spMkLst>
            <pc:docMk/>
            <pc:sldMk cId="2984103973" sldId="478"/>
            <ac:spMk id="306" creationId="{1F6C7F18-42DC-514E-B940-D471FBA71758}"/>
          </ac:spMkLst>
        </pc:spChg>
        <pc:spChg chg="mod">
          <ac:chgData name="Datta, Arpan" userId="91dc6fc2-e47c-441d-88b6-7b3651f88482" providerId="ADAL" clId="{5F936040-716E-0240-8C68-563454FE5194}" dt="2021-12-17T00:20:45.955" v="1302"/>
          <ac:spMkLst>
            <pc:docMk/>
            <pc:sldMk cId="2984103973" sldId="478"/>
            <ac:spMk id="307" creationId="{DFF48706-43B6-DC4F-86B3-B924408B50D2}"/>
          </ac:spMkLst>
        </pc:spChg>
        <pc:spChg chg="mod">
          <ac:chgData name="Datta, Arpan" userId="91dc6fc2-e47c-441d-88b6-7b3651f88482" providerId="ADAL" clId="{5F936040-716E-0240-8C68-563454FE5194}" dt="2021-12-17T00:20:45.955" v="1302"/>
          <ac:spMkLst>
            <pc:docMk/>
            <pc:sldMk cId="2984103973" sldId="478"/>
            <ac:spMk id="308" creationId="{0939C5B8-CFB5-9C44-8CB4-4FB2CE9550A4}"/>
          </ac:spMkLst>
        </pc:spChg>
        <pc:spChg chg="mod">
          <ac:chgData name="Datta, Arpan" userId="91dc6fc2-e47c-441d-88b6-7b3651f88482" providerId="ADAL" clId="{5F936040-716E-0240-8C68-563454FE5194}" dt="2021-12-17T00:20:45.955" v="1302"/>
          <ac:spMkLst>
            <pc:docMk/>
            <pc:sldMk cId="2984103973" sldId="478"/>
            <ac:spMk id="310" creationId="{CE01F1F8-4A47-E145-9F30-23C43DE9CE2A}"/>
          </ac:spMkLst>
        </pc:spChg>
        <pc:spChg chg="mod">
          <ac:chgData name="Datta, Arpan" userId="91dc6fc2-e47c-441d-88b6-7b3651f88482" providerId="ADAL" clId="{5F936040-716E-0240-8C68-563454FE5194}" dt="2021-12-17T00:20:45.955" v="1302"/>
          <ac:spMkLst>
            <pc:docMk/>
            <pc:sldMk cId="2984103973" sldId="478"/>
            <ac:spMk id="311" creationId="{295A645D-438B-7441-B373-304CE54D79D4}"/>
          </ac:spMkLst>
        </pc:spChg>
        <pc:spChg chg="mod">
          <ac:chgData name="Datta, Arpan" userId="91dc6fc2-e47c-441d-88b6-7b3651f88482" providerId="ADAL" clId="{5F936040-716E-0240-8C68-563454FE5194}" dt="2021-12-17T00:20:45.955" v="1302"/>
          <ac:spMkLst>
            <pc:docMk/>
            <pc:sldMk cId="2984103973" sldId="478"/>
            <ac:spMk id="312" creationId="{05DD326D-A591-3A4A-90F6-814775770A94}"/>
          </ac:spMkLst>
        </pc:spChg>
        <pc:spChg chg="mod">
          <ac:chgData name="Datta, Arpan" userId="91dc6fc2-e47c-441d-88b6-7b3651f88482" providerId="ADAL" clId="{5F936040-716E-0240-8C68-563454FE5194}" dt="2021-12-17T00:20:45.955" v="1302"/>
          <ac:spMkLst>
            <pc:docMk/>
            <pc:sldMk cId="2984103973" sldId="478"/>
            <ac:spMk id="314" creationId="{D833C199-3FFD-6447-8F45-1B0EE4E92DBB}"/>
          </ac:spMkLst>
        </pc:spChg>
        <pc:spChg chg="mod">
          <ac:chgData name="Datta, Arpan" userId="91dc6fc2-e47c-441d-88b6-7b3651f88482" providerId="ADAL" clId="{5F936040-716E-0240-8C68-563454FE5194}" dt="2021-12-17T00:20:45.955" v="1302"/>
          <ac:spMkLst>
            <pc:docMk/>
            <pc:sldMk cId="2984103973" sldId="478"/>
            <ac:spMk id="317" creationId="{EF14836D-160C-8A49-98D9-6D74CD7CADB9}"/>
          </ac:spMkLst>
        </pc:spChg>
        <pc:spChg chg="mod">
          <ac:chgData name="Datta, Arpan" userId="91dc6fc2-e47c-441d-88b6-7b3651f88482" providerId="ADAL" clId="{5F936040-716E-0240-8C68-563454FE5194}" dt="2021-12-17T00:20:45.955" v="1302"/>
          <ac:spMkLst>
            <pc:docMk/>
            <pc:sldMk cId="2984103973" sldId="478"/>
            <ac:spMk id="318" creationId="{6C6F6C85-9FB7-824E-9FD6-68BF92896FDF}"/>
          </ac:spMkLst>
        </pc:spChg>
        <pc:spChg chg="mod">
          <ac:chgData name="Datta, Arpan" userId="91dc6fc2-e47c-441d-88b6-7b3651f88482" providerId="ADAL" clId="{5F936040-716E-0240-8C68-563454FE5194}" dt="2021-12-17T00:20:45.955" v="1302"/>
          <ac:spMkLst>
            <pc:docMk/>
            <pc:sldMk cId="2984103973" sldId="478"/>
            <ac:spMk id="319" creationId="{524AE9BF-0579-524C-927A-C67A4DC6E718}"/>
          </ac:spMkLst>
        </pc:spChg>
        <pc:spChg chg="mod">
          <ac:chgData name="Datta, Arpan" userId="91dc6fc2-e47c-441d-88b6-7b3651f88482" providerId="ADAL" clId="{5F936040-716E-0240-8C68-563454FE5194}" dt="2021-12-17T00:20:45.955" v="1302"/>
          <ac:spMkLst>
            <pc:docMk/>
            <pc:sldMk cId="2984103973" sldId="478"/>
            <ac:spMk id="320" creationId="{8E3442A6-E376-5F4A-AD2A-BE0862EC3787}"/>
          </ac:spMkLst>
        </pc:spChg>
        <pc:spChg chg="mod">
          <ac:chgData name="Datta, Arpan" userId="91dc6fc2-e47c-441d-88b6-7b3651f88482" providerId="ADAL" clId="{5F936040-716E-0240-8C68-563454FE5194}" dt="2021-12-17T00:20:45.955" v="1302"/>
          <ac:spMkLst>
            <pc:docMk/>
            <pc:sldMk cId="2984103973" sldId="478"/>
            <ac:spMk id="321" creationId="{36387F73-B40A-144E-BA0A-151CBA7618F9}"/>
          </ac:spMkLst>
        </pc:spChg>
        <pc:spChg chg="mod">
          <ac:chgData name="Datta, Arpan" userId="91dc6fc2-e47c-441d-88b6-7b3651f88482" providerId="ADAL" clId="{5F936040-716E-0240-8C68-563454FE5194}" dt="2021-12-17T00:20:45.955" v="1302"/>
          <ac:spMkLst>
            <pc:docMk/>
            <pc:sldMk cId="2984103973" sldId="478"/>
            <ac:spMk id="322" creationId="{E307A6BE-7478-A746-8AD9-74A20C0E11E1}"/>
          </ac:spMkLst>
        </pc:spChg>
        <pc:spChg chg="mod">
          <ac:chgData name="Datta, Arpan" userId="91dc6fc2-e47c-441d-88b6-7b3651f88482" providerId="ADAL" clId="{5F936040-716E-0240-8C68-563454FE5194}" dt="2021-12-17T00:20:45.955" v="1302"/>
          <ac:spMkLst>
            <pc:docMk/>
            <pc:sldMk cId="2984103973" sldId="478"/>
            <ac:spMk id="323" creationId="{1FE7B9FE-9339-9040-AF01-F7828525B8E8}"/>
          </ac:spMkLst>
        </pc:spChg>
        <pc:spChg chg="mod">
          <ac:chgData name="Datta, Arpan" userId="91dc6fc2-e47c-441d-88b6-7b3651f88482" providerId="ADAL" clId="{5F936040-716E-0240-8C68-563454FE5194}" dt="2021-12-17T00:20:45.955" v="1302"/>
          <ac:spMkLst>
            <pc:docMk/>
            <pc:sldMk cId="2984103973" sldId="478"/>
            <ac:spMk id="324" creationId="{C24AE4B3-739E-3742-A2D4-E1E8F7FA4853}"/>
          </ac:spMkLst>
        </pc:spChg>
        <pc:spChg chg="mod">
          <ac:chgData name="Datta, Arpan" userId="91dc6fc2-e47c-441d-88b6-7b3651f88482" providerId="ADAL" clId="{5F936040-716E-0240-8C68-563454FE5194}" dt="2021-12-17T00:20:45.955" v="1302"/>
          <ac:spMkLst>
            <pc:docMk/>
            <pc:sldMk cId="2984103973" sldId="478"/>
            <ac:spMk id="325" creationId="{B2461DA2-5560-F74E-B615-124D483D433D}"/>
          </ac:spMkLst>
        </pc:spChg>
        <pc:spChg chg="mod">
          <ac:chgData name="Datta, Arpan" userId="91dc6fc2-e47c-441d-88b6-7b3651f88482" providerId="ADAL" clId="{5F936040-716E-0240-8C68-563454FE5194}" dt="2021-12-17T00:20:45.955" v="1302"/>
          <ac:spMkLst>
            <pc:docMk/>
            <pc:sldMk cId="2984103973" sldId="478"/>
            <ac:spMk id="327" creationId="{8F9A41D3-E4D3-7E49-A4C2-FDEF188E6777}"/>
          </ac:spMkLst>
        </pc:spChg>
        <pc:spChg chg="mod">
          <ac:chgData name="Datta, Arpan" userId="91dc6fc2-e47c-441d-88b6-7b3651f88482" providerId="ADAL" clId="{5F936040-716E-0240-8C68-563454FE5194}" dt="2021-12-17T00:20:45.955" v="1302"/>
          <ac:spMkLst>
            <pc:docMk/>
            <pc:sldMk cId="2984103973" sldId="478"/>
            <ac:spMk id="328" creationId="{58FC2B1C-B748-DD49-981B-41227799C3F0}"/>
          </ac:spMkLst>
        </pc:spChg>
        <pc:spChg chg="mod">
          <ac:chgData name="Datta, Arpan" userId="91dc6fc2-e47c-441d-88b6-7b3651f88482" providerId="ADAL" clId="{5F936040-716E-0240-8C68-563454FE5194}" dt="2021-12-17T00:20:45.955" v="1302"/>
          <ac:spMkLst>
            <pc:docMk/>
            <pc:sldMk cId="2984103973" sldId="478"/>
            <ac:spMk id="329" creationId="{2742F457-893A-2649-B5D1-CF868EAB6770}"/>
          </ac:spMkLst>
        </pc:spChg>
        <pc:spChg chg="mod">
          <ac:chgData name="Datta, Arpan" userId="91dc6fc2-e47c-441d-88b6-7b3651f88482" providerId="ADAL" clId="{5F936040-716E-0240-8C68-563454FE5194}" dt="2021-12-17T00:20:45.955" v="1302"/>
          <ac:spMkLst>
            <pc:docMk/>
            <pc:sldMk cId="2984103973" sldId="478"/>
            <ac:spMk id="331" creationId="{FB96CED8-15FE-5C42-BD58-6192B1B958C7}"/>
          </ac:spMkLst>
        </pc:spChg>
        <pc:spChg chg="mod">
          <ac:chgData name="Datta, Arpan" userId="91dc6fc2-e47c-441d-88b6-7b3651f88482" providerId="ADAL" clId="{5F936040-716E-0240-8C68-563454FE5194}" dt="2021-12-17T00:20:45.955" v="1302"/>
          <ac:spMkLst>
            <pc:docMk/>
            <pc:sldMk cId="2984103973" sldId="478"/>
            <ac:spMk id="334" creationId="{A63967CE-8D30-D945-B80F-741505E0EE06}"/>
          </ac:spMkLst>
        </pc:spChg>
        <pc:spChg chg="mod">
          <ac:chgData name="Datta, Arpan" userId="91dc6fc2-e47c-441d-88b6-7b3651f88482" providerId="ADAL" clId="{5F936040-716E-0240-8C68-563454FE5194}" dt="2021-12-17T00:20:45.955" v="1302"/>
          <ac:spMkLst>
            <pc:docMk/>
            <pc:sldMk cId="2984103973" sldId="478"/>
            <ac:spMk id="335" creationId="{B99EF700-8412-B04D-9FCA-1FA1015ED42B}"/>
          </ac:spMkLst>
        </pc:spChg>
        <pc:spChg chg="mod">
          <ac:chgData name="Datta, Arpan" userId="91dc6fc2-e47c-441d-88b6-7b3651f88482" providerId="ADAL" clId="{5F936040-716E-0240-8C68-563454FE5194}" dt="2021-12-17T00:20:45.955" v="1302"/>
          <ac:spMkLst>
            <pc:docMk/>
            <pc:sldMk cId="2984103973" sldId="478"/>
            <ac:spMk id="336" creationId="{DFFAF029-43DD-A047-A29F-3ED2B018F5E2}"/>
          </ac:spMkLst>
        </pc:spChg>
        <pc:spChg chg="mod">
          <ac:chgData name="Datta, Arpan" userId="91dc6fc2-e47c-441d-88b6-7b3651f88482" providerId="ADAL" clId="{5F936040-716E-0240-8C68-563454FE5194}" dt="2021-12-17T00:20:45.955" v="1302"/>
          <ac:spMkLst>
            <pc:docMk/>
            <pc:sldMk cId="2984103973" sldId="478"/>
            <ac:spMk id="337" creationId="{FBCE2E94-4FCB-0E42-A3D4-E191811609D8}"/>
          </ac:spMkLst>
        </pc:spChg>
        <pc:spChg chg="mod">
          <ac:chgData name="Datta, Arpan" userId="91dc6fc2-e47c-441d-88b6-7b3651f88482" providerId="ADAL" clId="{5F936040-716E-0240-8C68-563454FE5194}" dt="2021-12-17T00:20:45.955" v="1302"/>
          <ac:spMkLst>
            <pc:docMk/>
            <pc:sldMk cId="2984103973" sldId="478"/>
            <ac:spMk id="338" creationId="{D655B785-3F1C-8243-AEB4-18448BFE2A4D}"/>
          </ac:spMkLst>
        </pc:spChg>
        <pc:spChg chg="mod">
          <ac:chgData name="Datta, Arpan" userId="91dc6fc2-e47c-441d-88b6-7b3651f88482" providerId="ADAL" clId="{5F936040-716E-0240-8C68-563454FE5194}" dt="2021-12-17T00:20:45.955" v="1302"/>
          <ac:spMkLst>
            <pc:docMk/>
            <pc:sldMk cId="2984103973" sldId="478"/>
            <ac:spMk id="339" creationId="{6736462B-E395-D845-99B9-80B182544495}"/>
          </ac:spMkLst>
        </pc:spChg>
        <pc:spChg chg="mod">
          <ac:chgData name="Datta, Arpan" userId="91dc6fc2-e47c-441d-88b6-7b3651f88482" providerId="ADAL" clId="{5F936040-716E-0240-8C68-563454FE5194}" dt="2021-12-17T00:20:45.955" v="1302"/>
          <ac:spMkLst>
            <pc:docMk/>
            <pc:sldMk cId="2984103973" sldId="478"/>
            <ac:spMk id="340" creationId="{904DD99E-5689-6341-A245-D5CAE0ED8434}"/>
          </ac:spMkLst>
        </pc:spChg>
        <pc:spChg chg="add del mod">
          <ac:chgData name="Datta, Arpan" userId="91dc6fc2-e47c-441d-88b6-7b3651f88482" providerId="ADAL" clId="{5F936040-716E-0240-8C68-563454FE5194}" dt="2021-12-17T00:23:54.286" v="1367"/>
          <ac:spMkLst>
            <pc:docMk/>
            <pc:sldMk cId="2984103973" sldId="478"/>
            <ac:spMk id="341" creationId="{3E5B9A6A-0E49-A141-B310-DC4A34D7EFA6}"/>
          </ac:spMkLst>
        </pc:spChg>
        <pc:spChg chg="mod">
          <ac:chgData name="Datta, Arpan" userId="91dc6fc2-e47c-441d-88b6-7b3651f88482" providerId="ADAL" clId="{5F936040-716E-0240-8C68-563454FE5194}" dt="2021-12-17T01:56:18.567" v="3165" actId="207"/>
          <ac:spMkLst>
            <pc:docMk/>
            <pc:sldMk cId="2984103973" sldId="478"/>
            <ac:spMk id="343" creationId="{F908D11C-B874-D44A-BCBD-7D7848D7C1BC}"/>
          </ac:spMkLst>
        </pc:spChg>
        <pc:spChg chg="mod">
          <ac:chgData name="Datta, Arpan" userId="91dc6fc2-e47c-441d-88b6-7b3651f88482" providerId="ADAL" clId="{5F936040-716E-0240-8C68-563454FE5194}" dt="2021-12-17T01:56:18.567" v="3165" actId="207"/>
          <ac:spMkLst>
            <pc:docMk/>
            <pc:sldMk cId="2984103973" sldId="478"/>
            <ac:spMk id="344" creationId="{785EB44F-E792-6641-8DD1-BFAEF9DDE999}"/>
          </ac:spMkLst>
        </pc:spChg>
        <pc:spChg chg="mod">
          <ac:chgData name="Datta, Arpan" userId="91dc6fc2-e47c-441d-88b6-7b3651f88482" providerId="ADAL" clId="{5F936040-716E-0240-8C68-563454FE5194}" dt="2021-12-17T01:56:18.567" v="3165" actId="207"/>
          <ac:spMkLst>
            <pc:docMk/>
            <pc:sldMk cId="2984103973" sldId="478"/>
            <ac:spMk id="346" creationId="{E26B6AE4-FC21-8044-BD0F-8AC0967BA728}"/>
          </ac:spMkLst>
        </pc:spChg>
        <pc:spChg chg="mod">
          <ac:chgData name="Datta, Arpan" userId="91dc6fc2-e47c-441d-88b6-7b3651f88482" providerId="ADAL" clId="{5F936040-716E-0240-8C68-563454FE5194}" dt="2021-12-17T01:56:18.567" v="3165" actId="207"/>
          <ac:spMkLst>
            <pc:docMk/>
            <pc:sldMk cId="2984103973" sldId="478"/>
            <ac:spMk id="353" creationId="{84215813-CBE2-D241-8E04-DAE27FFB70B6}"/>
          </ac:spMkLst>
        </pc:spChg>
        <pc:spChg chg="mod">
          <ac:chgData name="Datta, Arpan" userId="91dc6fc2-e47c-441d-88b6-7b3651f88482" providerId="ADAL" clId="{5F936040-716E-0240-8C68-563454FE5194}" dt="2021-12-17T01:56:18.567" v="3165" actId="207"/>
          <ac:spMkLst>
            <pc:docMk/>
            <pc:sldMk cId="2984103973" sldId="478"/>
            <ac:spMk id="354" creationId="{E2C7E1FE-8B41-B442-BA89-A35E7F1A02F0}"/>
          </ac:spMkLst>
        </pc:spChg>
        <pc:spChg chg="mod">
          <ac:chgData name="Datta, Arpan" userId="91dc6fc2-e47c-441d-88b6-7b3651f88482" providerId="ADAL" clId="{5F936040-716E-0240-8C68-563454FE5194}" dt="2021-12-17T01:56:18.567" v="3165" actId="207"/>
          <ac:spMkLst>
            <pc:docMk/>
            <pc:sldMk cId="2984103973" sldId="478"/>
            <ac:spMk id="356" creationId="{7C9AAD33-B1E8-A745-9219-DD8E843D70F5}"/>
          </ac:spMkLst>
        </pc:spChg>
        <pc:spChg chg="mod">
          <ac:chgData name="Datta, Arpan" userId="91dc6fc2-e47c-441d-88b6-7b3651f88482" providerId="ADAL" clId="{5F936040-716E-0240-8C68-563454FE5194}" dt="2021-12-17T00:26:31.422" v="1401"/>
          <ac:spMkLst>
            <pc:docMk/>
            <pc:sldMk cId="2984103973" sldId="478"/>
            <ac:spMk id="360" creationId="{03A098D7-FBA2-7240-874E-FE8ACF565350}"/>
          </ac:spMkLst>
        </pc:spChg>
        <pc:spChg chg="mod">
          <ac:chgData name="Datta, Arpan" userId="91dc6fc2-e47c-441d-88b6-7b3651f88482" providerId="ADAL" clId="{5F936040-716E-0240-8C68-563454FE5194}" dt="2021-12-17T00:26:31.422" v="1401"/>
          <ac:spMkLst>
            <pc:docMk/>
            <pc:sldMk cId="2984103973" sldId="478"/>
            <ac:spMk id="361" creationId="{1CFACCF0-0955-D743-991B-08445404EC49}"/>
          </ac:spMkLst>
        </pc:spChg>
        <pc:spChg chg="mod">
          <ac:chgData name="Datta, Arpan" userId="91dc6fc2-e47c-441d-88b6-7b3651f88482" providerId="ADAL" clId="{5F936040-716E-0240-8C68-563454FE5194}" dt="2021-12-17T00:26:31.422" v="1401"/>
          <ac:spMkLst>
            <pc:docMk/>
            <pc:sldMk cId="2984103973" sldId="478"/>
            <ac:spMk id="363" creationId="{E4EDA0E1-03DC-2045-AD65-DC98716D260D}"/>
          </ac:spMkLst>
        </pc:spChg>
        <pc:spChg chg="mod">
          <ac:chgData name="Datta, Arpan" userId="91dc6fc2-e47c-441d-88b6-7b3651f88482" providerId="ADAL" clId="{5F936040-716E-0240-8C68-563454FE5194}" dt="2021-12-17T00:26:37.901" v="1405"/>
          <ac:spMkLst>
            <pc:docMk/>
            <pc:sldMk cId="2984103973" sldId="478"/>
            <ac:spMk id="366" creationId="{A2C547A7-3698-884C-86BD-9526E615E541}"/>
          </ac:spMkLst>
        </pc:spChg>
        <pc:spChg chg="mod">
          <ac:chgData name="Datta, Arpan" userId="91dc6fc2-e47c-441d-88b6-7b3651f88482" providerId="ADAL" clId="{5F936040-716E-0240-8C68-563454FE5194}" dt="2021-12-17T00:26:37.901" v="1405"/>
          <ac:spMkLst>
            <pc:docMk/>
            <pc:sldMk cId="2984103973" sldId="478"/>
            <ac:spMk id="367" creationId="{F422EBAB-2ABD-B247-8BD2-C1DED939017F}"/>
          </ac:spMkLst>
        </pc:spChg>
        <pc:spChg chg="mod">
          <ac:chgData name="Datta, Arpan" userId="91dc6fc2-e47c-441d-88b6-7b3651f88482" providerId="ADAL" clId="{5F936040-716E-0240-8C68-563454FE5194}" dt="2021-12-17T00:26:37.901" v="1405"/>
          <ac:spMkLst>
            <pc:docMk/>
            <pc:sldMk cId="2984103973" sldId="478"/>
            <ac:spMk id="369" creationId="{83AF194D-E567-854D-9460-B39B12B8C53E}"/>
          </ac:spMkLst>
        </pc:spChg>
        <pc:spChg chg="add mod">
          <ac:chgData name="Datta, Arpan" userId="91dc6fc2-e47c-441d-88b6-7b3651f88482" providerId="ADAL" clId="{5F936040-716E-0240-8C68-563454FE5194}" dt="2021-12-17T01:56:18.567" v="3165" actId="207"/>
          <ac:spMkLst>
            <pc:docMk/>
            <pc:sldMk cId="2984103973" sldId="478"/>
            <ac:spMk id="373" creationId="{3F8B7C1B-1F45-3743-9B43-5F27FBDC1E91}"/>
          </ac:spMkLst>
        </pc:spChg>
        <pc:spChg chg="add del mod">
          <ac:chgData name="Datta, Arpan" userId="91dc6fc2-e47c-441d-88b6-7b3651f88482" providerId="ADAL" clId="{5F936040-716E-0240-8C68-563454FE5194}" dt="2021-12-17T00:37:02.626" v="1557" actId="478"/>
          <ac:spMkLst>
            <pc:docMk/>
            <pc:sldMk cId="2984103973" sldId="478"/>
            <ac:spMk id="375" creationId="{DBFC72A4-09EF-B342-A9A0-4ED17A92CAB1}"/>
          </ac:spMkLst>
        </pc:spChg>
        <pc:spChg chg="mod">
          <ac:chgData name="Datta, Arpan" userId="91dc6fc2-e47c-441d-88b6-7b3651f88482" providerId="ADAL" clId="{5F936040-716E-0240-8C68-563454FE5194}" dt="2021-12-17T00:36:30.370" v="1543"/>
          <ac:spMkLst>
            <pc:docMk/>
            <pc:sldMk cId="2984103973" sldId="478"/>
            <ac:spMk id="378" creationId="{F73E0981-68C4-7345-AD80-C73E3ED425EE}"/>
          </ac:spMkLst>
        </pc:spChg>
        <pc:spChg chg="mod">
          <ac:chgData name="Datta, Arpan" userId="91dc6fc2-e47c-441d-88b6-7b3651f88482" providerId="ADAL" clId="{5F936040-716E-0240-8C68-563454FE5194}" dt="2021-12-17T00:36:30.370" v="1543"/>
          <ac:spMkLst>
            <pc:docMk/>
            <pc:sldMk cId="2984103973" sldId="478"/>
            <ac:spMk id="379" creationId="{6FBDA95A-C967-1B46-A990-F9E231C0EB35}"/>
          </ac:spMkLst>
        </pc:spChg>
        <pc:spChg chg="mod">
          <ac:chgData name="Datta, Arpan" userId="91dc6fc2-e47c-441d-88b6-7b3651f88482" providerId="ADAL" clId="{5F936040-716E-0240-8C68-563454FE5194}" dt="2021-12-17T00:36:30.370" v="1543"/>
          <ac:spMkLst>
            <pc:docMk/>
            <pc:sldMk cId="2984103973" sldId="478"/>
            <ac:spMk id="380" creationId="{B88D06C5-2EA8-B44D-B425-B31EBA101F1A}"/>
          </ac:spMkLst>
        </pc:spChg>
        <pc:spChg chg="mod">
          <ac:chgData name="Datta, Arpan" userId="91dc6fc2-e47c-441d-88b6-7b3651f88482" providerId="ADAL" clId="{5F936040-716E-0240-8C68-563454FE5194}" dt="2021-12-17T00:36:30.370" v="1543"/>
          <ac:spMkLst>
            <pc:docMk/>
            <pc:sldMk cId="2984103973" sldId="478"/>
            <ac:spMk id="381" creationId="{BA3D9382-5AA9-7E44-A093-9DEF3AA9F693}"/>
          </ac:spMkLst>
        </pc:spChg>
        <pc:spChg chg="mod">
          <ac:chgData name="Datta, Arpan" userId="91dc6fc2-e47c-441d-88b6-7b3651f88482" providerId="ADAL" clId="{5F936040-716E-0240-8C68-563454FE5194}" dt="2021-12-17T00:36:30.370" v="1543"/>
          <ac:spMkLst>
            <pc:docMk/>
            <pc:sldMk cId="2984103973" sldId="478"/>
            <ac:spMk id="382" creationId="{94611897-3D51-A942-B738-999A6A02B295}"/>
          </ac:spMkLst>
        </pc:spChg>
        <pc:spChg chg="mod">
          <ac:chgData name="Datta, Arpan" userId="91dc6fc2-e47c-441d-88b6-7b3651f88482" providerId="ADAL" clId="{5F936040-716E-0240-8C68-563454FE5194}" dt="2021-12-17T00:36:30.370" v="1543"/>
          <ac:spMkLst>
            <pc:docMk/>
            <pc:sldMk cId="2984103973" sldId="478"/>
            <ac:spMk id="383" creationId="{E7BFD71E-E1C0-9448-A5DB-4C0045B2A67E}"/>
          </ac:spMkLst>
        </pc:spChg>
        <pc:spChg chg="mod">
          <ac:chgData name="Datta, Arpan" userId="91dc6fc2-e47c-441d-88b6-7b3651f88482" providerId="ADAL" clId="{5F936040-716E-0240-8C68-563454FE5194}" dt="2021-12-17T00:36:30.370" v="1543"/>
          <ac:spMkLst>
            <pc:docMk/>
            <pc:sldMk cId="2984103973" sldId="478"/>
            <ac:spMk id="385" creationId="{914799A0-213D-654E-A625-1A77F86E3878}"/>
          </ac:spMkLst>
        </pc:spChg>
        <pc:spChg chg="mod">
          <ac:chgData name="Datta, Arpan" userId="91dc6fc2-e47c-441d-88b6-7b3651f88482" providerId="ADAL" clId="{5F936040-716E-0240-8C68-563454FE5194}" dt="2021-12-17T00:36:30.370" v="1543"/>
          <ac:spMkLst>
            <pc:docMk/>
            <pc:sldMk cId="2984103973" sldId="478"/>
            <ac:spMk id="386" creationId="{692696F6-BD4C-FF48-B67D-215A166A6657}"/>
          </ac:spMkLst>
        </pc:spChg>
        <pc:spChg chg="mod">
          <ac:chgData name="Datta, Arpan" userId="91dc6fc2-e47c-441d-88b6-7b3651f88482" providerId="ADAL" clId="{5F936040-716E-0240-8C68-563454FE5194}" dt="2021-12-17T00:36:30.370" v="1543"/>
          <ac:spMkLst>
            <pc:docMk/>
            <pc:sldMk cId="2984103973" sldId="478"/>
            <ac:spMk id="387" creationId="{23C644C5-B3C0-8A44-A55C-A598390E82C7}"/>
          </ac:spMkLst>
        </pc:spChg>
        <pc:spChg chg="mod">
          <ac:chgData name="Datta, Arpan" userId="91dc6fc2-e47c-441d-88b6-7b3651f88482" providerId="ADAL" clId="{5F936040-716E-0240-8C68-563454FE5194}" dt="2021-12-17T00:36:30.370" v="1543"/>
          <ac:spMkLst>
            <pc:docMk/>
            <pc:sldMk cId="2984103973" sldId="478"/>
            <ac:spMk id="388" creationId="{CFC72DF2-85AB-D747-AE28-198DED532838}"/>
          </ac:spMkLst>
        </pc:spChg>
        <pc:spChg chg="mod">
          <ac:chgData name="Datta, Arpan" userId="91dc6fc2-e47c-441d-88b6-7b3651f88482" providerId="ADAL" clId="{5F936040-716E-0240-8C68-563454FE5194}" dt="2021-12-17T00:36:30.370" v="1543"/>
          <ac:spMkLst>
            <pc:docMk/>
            <pc:sldMk cId="2984103973" sldId="478"/>
            <ac:spMk id="389" creationId="{820F3CA5-0C1A-E842-BF67-D5308D4F6FFD}"/>
          </ac:spMkLst>
        </pc:spChg>
        <pc:spChg chg="mod">
          <ac:chgData name="Datta, Arpan" userId="91dc6fc2-e47c-441d-88b6-7b3651f88482" providerId="ADAL" clId="{5F936040-716E-0240-8C68-563454FE5194}" dt="2021-12-17T00:36:30.370" v="1543"/>
          <ac:spMkLst>
            <pc:docMk/>
            <pc:sldMk cId="2984103973" sldId="478"/>
            <ac:spMk id="390" creationId="{3D9E5548-D998-724D-AFA6-7C6CF5027E42}"/>
          </ac:spMkLst>
        </pc:spChg>
        <pc:spChg chg="mod">
          <ac:chgData name="Datta, Arpan" userId="91dc6fc2-e47c-441d-88b6-7b3651f88482" providerId="ADAL" clId="{5F936040-716E-0240-8C68-563454FE5194}" dt="2021-12-17T00:36:30.370" v="1543"/>
          <ac:spMkLst>
            <pc:docMk/>
            <pc:sldMk cId="2984103973" sldId="478"/>
            <ac:spMk id="393" creationId="{F9E389A9-2806-E941-8B5A-B37A303AF4B2}"/>
          </ac:spMkLst>
        </pc:spChg>
        <pc:spChg chg="mod">
          <ac:chgData name="Datta, Arpan" userId="91dc6fc2-e47c-441d-88b6-7b3651f88482" providerId="ADAL" clId="{5F936040-716E-0240-8C68-563454FE5194}" dt="2021-12-17T00:36:30.370" v="1543"/>
          <ac:spMkLst>
            <pc:docMk/>
            <pc:sldMk cId="2984103973" sldId="478"/>
            <ac:spMk id="394" creationId="{0664C23B-2ECB-6549-A09D-5E1C583FFB41}"/>
          </ac:spMkLst>
        </pc:spChg>
        <pc:spChg chg="mod">
          <ac:chgData name="Datta, Arpan" userId="91dc6fc2-e47c-441d-88b6-7b3651f88482" providerId="ADAL" clId="{5F936040-716E-0240-8C68-563454FE5194}" dt="2021-12-17T00:36:30.370" v="1543"/>
          <ac:spMkLst>
            <pc:docMk/>
            <pc:sldMk cId="2984103973" sldId="478"/>
            <ac:spMk id="395" creationId="{40B5FFE4-D2BF-2D41-A98A-B26DA817B8F1}"/>
          </ac:spMkLst>
        </pc:spChg>
        <pc:spChg chg="mod">
          <ac:chgData name="Datta, Arpan" userId="91dc6fc2-e47c-441d-88b6-7b3651f88482" providerId="ADAL" clId="{5F936040-716E-0240-8C68-563454FE5194}" dt="2021-12-17T00:36:30.370" v="1543"/>
          <ac:spMkLst>
            <pc:docMk/>
            <pc:sldMk cId="2984103973" sldId="478"/>
            <ac:spMk id="396" creationId="{7BF9CADE-5C79-0D46-A166-F7DF9040B2D3}"/>
          </ac:spMkLst>
        </pc:spChg>
        <pc:spChg chg="mod">
          <ac:chgData name="Datta, Arpan" userId="91dc6fc2-e47c-441d-88b6-7b3651f88482" providerId="ADAL" clId="{5F936040-716E-0240-8C68-563454FE5194}" dt="2021-12-17T00:36:30.370" v="1543"/>
          <ac:spMkLst>
            <pc:docMk/>
            <pc:sldMk cId="2984103973" sldId="478"/>
            <ac:spMk id="397" creationId="{A0D08405-536F-EA4F-A2E6-BA3989B86968}"/>
          </ac:spMkLst>
        </pc:spChg>
        <pc:spChg chg="mod">
          <ac:chgData name="Datta, Arpan" userId="91dc6fc2-e47c-441d-88b6-7b3651f88482" providerId="ADAL" clId="{5F936040-716E-0240-8C68-563454FE5194}" dt="2021-12-17T00:36:30.370" v="1543"/>
          <ac:spMkLst>
            <pc:docMk/>
            <pc:sldMk cId="2984103973" sldId="478"/>
            <ac:spMk id="398" creationId="{54581F91-C63B-7442-A201-891C3FD036F8}"/>
          </ac:spMkLst>
        </pc:spChg>
        <pc:spChg chg="mod">
          <ac:chgData name="Datta, Arpan" userId="91dc6fc2-e47c-441d-88b6-7b3651f88482" providerId="ADAL" clId="{5F936040-716E-0240-8C68-563454FE5194}" dt="2021-12-17T00:36:30.370" v="1543"/>
          <ac:spMkLst>
            <pc:docMk/>
            <pc:sldMk cId="2984103973" sldId="478"/>
            <ac:spMk id="400" creationId="{54F27790-8178-534B-B179-169F76704E9E}"/>
          </ac:spMkLst>
        </pc:spChg>
        <pc:spChg chg="mod">
          <ac:chgData name="Datta, Arpan" userId="91dc6fc2-e47c-441d-88b6-7b3651f88482" providerId="ADAL" clId="{5F936040-716E-0240-8C68-563454FE5194}" dt="2021-12-17T00:36:30.370" v="1543"/>
          <ac:spMkLst>
            <pc:docMk/>
            <pc:sldMk cId="2984103973" sldId="478"/>
            <ac:spMk id="401" creationId="{C6B8D4C8-1685-324F-A836-060759147B8E}"/>
          </ac:spMkLst>
        </pc:spChg>
        <pc:spChg chg="mod">
          <ac:chgData name="Datta, Arpan" userId="91dc6fc2-e47c-441d-88b6-7b3651f88482" providerId="ADAL" clId="{5F936040-716E-0240-8C68-563454FE5194}" dt="2021-12-17T00:36:30.370" v="1543"/>
          <ac:spMkLst>
            <pc:docMk/>
            <pc:sldMk cId="2984103973" sldId="478"/>
            <ac:spMk id="402" creationId="{6304C33A-9815-0942-9714-ED7FE9F3A8EA}"/>
          </ac:spMkLst>
        </pc:spChg>
        <pc:spChg chg="mod">
          <ac:chgData name="Datta, Arpan" userId="91dc6fc2-e47c-441d-88b6-7b3651f88482" providerId="ADAL" clId="{5F936040-716E-0240-8C68-563454FE5194}" dt="2021-12-17T00:36:30.370" v="1543"/>
          <ac:spMkLst>
            <pc:docMk/>
            <pc:sldMk cId="2984103973" sldId="478"/>
            <ac:spMk id="403" creationId="{D21717DA-5099-7847-B5EC-C2C2EFA89FFC}"/>
          </ac:spMkLst>
        </pc:spChg>
        <pc:spChg chg="mod">
          <ac:chgData name="Datta, Arpan" userId="91dc6fc2-e47c-441d-88b6-7b3651f88482" providerId="ADAL" clId="{5F936040-716E-0240-8C68-563454FE5194}" dt="2021-12-17T00:36:30.370" v="1543"/>
          <ac:spMkLst>
            <pc:docMk/>
            <pc:sldMk cId="2984103973" sldId="478"/>
            <ac:spMk id="404" creationId="{E45A8AF0-7111-A445-88F6-13C6B553D26D}"/>
          </ac:spMkLst>
        </pc:spChg>
        <pc:spChg chg="mod">
          <ac:chgData name="Datta, Arpan" userId="91dc6fc2-e47c-441d-88b6-7b3651f88482" providerId="ADAL" clId="{5F936040-716E-0240-8C68-563454FE5194}" dt="2021-12-17T00:36:30.370" v="1543"/>
          <ac:spMkLst>
            <pc:docMk/>
            <pc:sldMk cId="2984103973" sldId="478"/>
            <ac:spMk id="405" creationId="{D47F3A5E-EB16-1545-BB10-A19F23DB1802}"/>
          </ac:spMkLst>
        </pc:spChg>
        <pc:spChg chg="mod">
          <ac:chgData name="Datta, Arpan" userId="91dc6fc2-e47c-441d-88b6-7b3651f88482" providerId="ADAL" clId="{5F936040-716E-0240-8C68-563454FE5194}" dt="2021-12-17T00:36:30.370" v="1543"/>
          <ac:spMkLst>
            <pc:docMk/>
            <pc:sldMk cId="2984103973" sldId="478"/>
            <ac:spMk id="407" creationId="{0791B03D-7CD0-9349-86A2-BCCBA3702B71}"/>
          </ac:spMkLst>
        </pc:spChg>
        <pc:spChg chg="mod">
          <ac:chgData name="Datta, Arpan" userId="91dc6fc2-e47c-441d-88b6-7b3651f88482" providerId="ADAL" clId="{5F936040-716E-0240-8C68-563454FE5194}" dt="2021-12-17T00:36:30.370" v="1543"/>
          <ac:spMkLst>
            <pc:docMk/>
            <pc:sldMk cId="2984103973" sldId="478"/>
            <ac:spMk id="408" creationId="{2D461308-73A8-0C4B-A921-F87A293FE11B}"/>
          </ac:spMkLst>
        </pc:spChg>
        <pc:spChg chg="mod">
          <ac:chgData name="Datta, Arpan" userId="91dc6fc2-e47c-441d-88b6-7b3651f88482" providerId="ADAL" clId="{5F936040-716E-0240-8C68-563454FE5194}" dt="2021-12-17T00:36:30.370" v="1543"/>
          <ac:spMkLst>
            <pc:docMk/>
            <pc:sldMk cId="2984103973" sldId="478"/>
            <ac:spMk id="409" creationId="{244E14B1-3B04-6A47-8050-ECB4483CF248}"/>
          </ac:spMkLst>
        </pc:spChg>
        <pc:spChg chg="mod">
          <ac:chgData name="Datta, Arpan" userId="91dc6fc2-e47c-441d-88b6-7b3651f88482" providerId="ADAL" clId="{5F936040-716E-0240-8C68-563454FE5194}" dt="2021-12-17T00:36:30.370" v="1543"/>
          <ac:spMkLst>
            <pc:docMk/>
            <pc:sldMk cId="2984103973" sldId="478"/>
            <ac:spMk id="410" creationId="{5A981AFA-4B7F-1347-8DE7-976B4FCC6610}"/>
          </ac:spMkLst>
        </pc:spChg>
        <pc:spChg chg="mod">
          <ac:chgData name="Datta, Arpan" userId="91dc6fc2-e47c-441d-88b6-7b3651f88482" providerId="ADAL" clId="{5F936040-716E-0240-8C68-563454FE5194}" dt="2021-12-17T00:36:30.370" v="1543"/>
          <ac:spMkLst>
            <pc:docMk/>
            <pc:sldMk cId="2984103973" sldId="478"/>
            <ac:spMk id="411" creationId="{C78E55BC-3CF1-DE40-8F48-F7E2AD91A0C5}"/>
          </ac:spMkLst>
        </pc:spChg>
        <pc:spChg chg="mod">
          <ac:chgData name="Datta, Arpan" userId="91dc6fc2-e47c-441d-88b6-7b3651f88482" providerId="ADAL" clId="{5F936040-716E-0240-8C68-563454FE5194}" dt="2021-12-17T00:36:30.370" v="1543"/>
          <ac:spMkLst>
            <pc:docMk/>
            <pc:sldMk cId="2984103973" sldId="478"/>
            <ac:spMk id="412" creationId="{1034ED1B-4385-DB4B-B7BD-42D73D744F6D}"/>
          </ac:spMkLst>
        </pc:spChg>
        <pc:spChg chg="mod">
          <ac:chgData name="Datta, Arpan" userId="91dc6fc2-e47c-441d-88b6-7b3651f88482" providerId="ADAL" clId="{5F936040-716E-0240-8C68-563454FE5194}" dt="2021-12-17T02:00:35.924" v="3256" actId="207"/>
          <ac:spMkLst>
            <pc:docMk/>
            <pc:sldMk cId="2984103973" sldId="478"/>
            <ac:spMk id="414" creationId="{8B2341FF-9394-3E46-B0F5-5A2FA294BFE8}"/>
          </ac:spMkLst>
        </pc:spChg>
        <pc:spChg chg="mod">
          <ac:chgData name="Datta, Arpan" userId="91dc6fc2-e47c-441d-88b6-7b3651f88482" providerId="ADAL" clId="{5F936040-716E-0240-8C68-563454FE5194}" dt="2021-12-17T02:00:35.924" v="3256" actId="207"/>
          <ac:spMkLst>
            <pc:docMk/>
            <pc:sldMk cId="2984103973" sldId="478"/>
            <ac:spMk id="415" creationId="{A5178FC9-8500-E646-8B9D-B18D90380D69}"/>
          </ac:spMkLst>
        </pc:spChg>
        <pc:spChg chg="del mod">
          <ac:chgData name="Datta, Arpan" userId="91dc6fc2-e47c-441d-88b6-7b3651f88482" providerId="ADAL" clId="{5F936040-716E-0240-8C68-563454FE5194}" dt="2021-12-17T00:42:43.624" v="1689" actId="478"/>
          <ac:spMkLst>
            <pc:docMk/>
            <pc:sldMk cId="2984103973" sldId="478"/>
            <ac:spMk id="416" creationId="{04213FFC-8F6F-3C48-90DF-6F69FDC8BCBC}"/>
          </ac:spMkLst>
        </pc:spChg>
        <pc:spChg chg="mod">
          <ac:chgData name="Datta, Arpan" userId="91dc6fc2-e47c-441d-88b6-7b3651f88482" providerId="ADAL" clId="{5F936040-716E-0240-8C68-563454FE5194}" dt="2021-12-17T02:04:42.275" v="3383" actId="1037"/>
          <ac:spMkLst>
            <pc:docMk/>
            <pc:sldMk cId="2984103973" sldId="478"/>
            <ac:spMk id="417" creationId="{40E45C1D-9C60-C540-8ADB-501B2C9F6010}"/>
          </ac:spMkLst>
        </pc:spChg>
        <pc:spChg chg="del mod">
          <ac:chgData name="Datta, Arpan" userId="91dc6fc2-e47c-441d-88b6-7b3651f88482" providerId="ADAL" clId="{5F936040-716E-0240-8C68-563454FE5194}" dt="2021-12-17T00:40:07.119" v="1630" actId="478"/>
          <ac:spMkLst>
            <pc:docMk/>
            <pc:sldMk cId="2984103973" sldId="478"/>
            <ac:spMk id="418" creationId="{C30A34AF-3C08-7847-A768-85847427F3ED}"/>
          </ac:spMkLst>
        </pc:spChg>
        <pc:spChg chg="mod">
          <ac:chgData name="Datta, Arpan" userId="91dc6fc2-e47c-441d-88b6-7b3651f88482" providerId="ADAL" clId="{5F936040-716E-0240-8C68-563454FE5194}" dt="2021-12-17T02:00:35.924" v="3256" actId="207"/>
          <ac:spMkLst>
            <pc:docMk/>
            <pc:sldMk cId="2984103973" sldId="478"/>
            <ac:spMk id="419" creationId="{251B9C13-D86E-3B44-92E3-799A193068F0}"/>
          </ac:spMkLst>
        </pc:spChg>
        <pc:spChg chg="mod">
          <ac:chgData name="Datta, Arpan" userId="91dc6fc2-e47c-441d-88b6-7b3651f88482" providerId="ADAL" clId="{5F936040-716E-0240-8C68-563454FE5194}" dt="2021-12-17T02:00:35.924" v="3256" actId="207"/>
          <ac:spMkLst>
            <pc:docMk/>
            <pc:sldMk cId="2984103973" sldId="478"/>
            <ac:spMk id="420" creationId="{5DF54AD6-E7A8-8140-B894-C31BBD50B270}"/>
          </ac:spMkLst>
        </pc:spChg>
        <pc:spChg chg="mod">
          <ac:chgData name="Datta, Arpan" userId="91dc6fc2-e47c-441d-88b6-7b3651f88482" providerId="ADAL" clId="{5F936040-716E-0240-8C68-563454FE5194}" dt="2021-12-17T02:04:32.644" v="3377" actId="14100"/>
          <ac:spMkLst>
            <pc:docMk/>
            <pc:sldMk cId="2984103973" sldId="478"/>
            <ac:spMk id="421" creationId="{ED7F5673-BCA8-0E45-B33E-E8F66BD0C194}"/>
          </ac:spMkLst>
        </pc:spChg>
        <pc:spChg chg="mod">
          <ac:chgData name="Datta, Arpan" userId="91dc6fc2-e47c-441d-88b6-7b3651f88482" providerId="ADAL" clId="{5F936040-716E-0240-8C68-563454FE5194}" dt="2021-12-17T02:04:26.178" v="3373" actId="1037"/>
          <ac:spMkLst>
            <pc:docMk/>
            <pc:sldMk cId="2984103973" sldId="478"/>
            <ac:spMk id="422" creationId="{E863DC7D-F20E-E241-A6CC-CC86095B608B}"/>
          </ac:spMkLst>
        </pc:spChg>
        <pc:spChg chg="del mod">
          <ac:chgData name="Datta, Arpan" userId="91dc6fc2-e47c-441d-88b6-7b3651f88482" providerId="ADAL" clId="{5F936040-716E-0240-8C68-563454FE5194}" dt="2021-12-17T00:38:02.425" v="1569" actId="478"/>
          <ac:spMkLst>
            <pc:docMk/>
            <pc:sldMk cId="2984103973" sldId="478"/>
            <ac:spMk id="423" creationId="{289F883B-E899-B249-AE0B-5AB55E5BA765}"/>
          </ac:spMkLst>
        </pc:spChg>
        <pc:spChg chg="del mod">
          <ac:chgData name="Datta, Arpan" userId="91dc6fc2-e47c-441d-88b6-7b3651f88482" providerId="ADAL" clId="{5F936040-716E-0240-8C68-563454FE5194}" dt="2021-12-17T00:38:12.547" v="1571" actId="478"/>
          <ac:spMkLst>
            <pc:docMk/>
            <pc:sldMk cId="2984103973" sldId="478"/>
            <ac:spMk id="424" creationId="{DEC657AD-CCB9-3942-86FC-F450FEB416C7}"/>
          </ac:spMkLst>
        </pc:spChg>
        <pc:spChg chg="del mod">
          <ac:chgData name="Datta, Arpan" userId="91dc6fc2-e47c-441d-88b6-7b3651f88482" providerId="ADAL" clId="{5F936040-716E-0240-8C68-563454FE5194}" dt="2021-12-17T00:38:07.325" v="1570" actId="478"/>
          <ac:spMkLst>
            <pc:docMk/>
            <pc:sldMk cId="2984103973" sldId="478"/>
            <ac:spMk id="425" creationId="{EED5BDA3-1A80-1B46-B148-63CCEB87E412}"/>
          </ac:spMkLst>
        </pc:spChg>
        <pc:spChg chg="del mod">
          <ac:chgData name="Datta, Arpan" userId="91dc6fc2-e47c-441d-88b6-7b3651f88482" providerId="ADAL" clId="{5F936040-716E-0240-8C68-563454FE5194}" dt="2021-12-17T00:38:12.547" v="1571" actId="478"/>
          <ac:spMkLst>
            <pc:docMk/>
            <pc:sldMk cId="2984103973" sldId="478"/>
            <ac:spMk id="426" creationId="{0987C565-5A4E-884C-B679-7BF4EFBC6B74}"/>
          </ac:spMkLst>
        </pc:spChg>
        <pc:spChg chg="del mod">
          <ac:chgData name="Datta, Arpan" userId="91dc6fc2-e47c-441d-88b6-7b3651f88482" providerId="ADAL" clId="{5F936040-716E-0240-8C68-563454FE5194}" dt="2021-12-17T00:38:02.425" v="1569" actId="478"/>
          <ac:spMkLst>
            <pc:docMk/>
            <pc:sldMk cId="2984103973" sldId="478"/>
            <ac:spMk id="427" creationId="{3B215E47-B7B5-B44C-8773-9364089FEEFF}"/>
          </ac:spMkLst>
        </pc:spChg>
        <pc:spChg chg="del mod">
          <ac:chgData name="Datta, Arpan" userId="91dc6fc2-e47c-441d-88b6-7b3651f88482" providerId="ADAL" clId="{5F936040-716E-0240-8C68-563454FE5194}" dt="2021-12-17T00:38:07.325" v="1570" actId="478"/>
          <ac:spMkLst>
            <pc:docMk/>
            <pc:sldMk cId="2984103973" sldId="478"/>
            <ac:spMk id="428" creationId="{362FA484-2AA1-AB47-B1E6-3406945EFAC9}"/>
          </ac:spMkLst>
        </pc:spChg>
        <pc:spChg chg="del mod">
          <ac:chgData name="Datta, Arpan" userId="91dc6fc2-e47c-441d-88b6-7b3651f88482" providerId="ADAL" clId="{5F936040-716E-0240-8C68-563454FE5194}" dt="2021-12-17T00:38:02.425" v="1569" actId="478"/>
          <ac:spMkLst>
            <pc:docMk/>
            <pc:sldMk cId="2984103973" sldId="478"/>
            <ac:spMk id="429" creationId="{C3477896-B805-B440-A0B9-EC221DF78B1B}"/>
          </ac:spMkLst>
        </pc:spChg>
        <pc:spChg chg="del mod">
          <ac:chgData name="Datta, Arpan" userId="91dc6fc2-e47c-441d-88b6-7b3651f88482" providerId="ADAL" clId="{5F936040-716E-0240-8C68-563454FE5194}" dt="2021-12-17T00:38:52.764" v="1583" actId="478"/>
          <ac:spMkLst>
            <pc:docMk/>
            <pc:sldMk cId="2984103973" sldId="478"/>
            <ac:spMk id="430" creationId="{A593F81B-0D07-434F-A4AF-FC31E380302B}"/>
          </ac:spMkLst>
        </pc:spChg>
        <pc:spChg chg="del mod">
          <ac:chgData name="Datta, Arpan" userId="91dc6fc2-e47c-441d-88b6-7b3651f88482" providerId="ADAL" clId="{5F936040-716E-0240-8C68-563454FE5194}" dt="2021-12-17T00:38:57.930" v="1586" actId="478"/>
          <ac:spMkLst>
            <pc:docMk/>
            <pc:sldMk cId="2984103973" sldId="478"/>
            <ac:spMk id="431" creationId="{7CBA645C-982A-434E-9DDD-5426E6AC96BF}"/>
          </ac:spMkLst>
        </pc:spChg>
        <pc:spChg chg="del mod">
          <ac:chgData name="Datta, Arpan" userId="91dc6fc2-e47c-441d-88b6-7b3651f88482" providerId="ADAL" clId="{5F936040-716E-0240-8C68-563454FE5194}" dt="2021-12-17T00:38:07.325" v="1570" actId="478"/>
          <ac:spMkLst>
            <pc:docMk/>
            <pc:sldMk cId="2984103973" sldId="478"/>
            <ac:spMk id="432" creationId="{230ECBD5-3580-004D-9946-333E56D0144D}"/>
          </ac:spMkLst>
        </pc:spChg>
        <pc:spChg chg="del mod">
          <ac:chgData name="Datta, Arpan" userId="91dc6fc2-e47c-441d-88b6-7b3651f88482" providerId="ADAL" clId="{5F936040-716E-0240-8C68-563454FE5194}" dt="2021-12-17T00:38:02.425" v="1569" actId="478"/>
          <ac:spMkLst>
            <pc:docMk/>
            <pc:sldMk cId="2984103973" sldId="478"/>
            <ac:spMk id="433" creationId="{2DA5EC5E-103F-0A42-A0BA-86E5CEB3E14F}"/>
          </ac:spMkLst>
        </pc:spChg>
        <pc:spChg chg="mod">
          <ac:chgData name="Datta, Arpan" userId="91dc6fc2-e47c-441d-88b6-7b3651f88482" providerId="ADAL" clId="{5F936040-716E-0240-8C68-563454FE5194}" dt="2021-12-17T02:04:10.670" v="3356" actId="1038"/>
          <ac:spMkLst>
            <pc:docMk/>
            <pc:sldMk cId="2984103973" sldId="478"/>
            <ac:spMk id="434" creationId="{6D317A8A-7E92-2842-98A6-C2A5F2C84E3E}"/>
          </ac:spMkLst>
        </pc:spChg>
        <pc:spChg chg="del mod">
          <ac:chgData name="Datta, Arpan" userId="91dc6fc2-e47c-441d-88b6-7b3651f88482" providerId="ADAL" clId="{5F936040-716E-0240-8C68-563454FE5194}" dt="2021-12-17T00:38:12.547" v="1571" actId="478"/>
          <ac:spMkLst>
            <pc:docMk/>
            <pc:sldMk cId="2984103973" sldId="478"/>
            <ac:spMk id="435" creationId="{9B7347DA-7340-D84F-AC2E-C9F827541344}"/>
          </ac:spMkLst>
        </pc:spChg>
        <pc:spChg chg="del mod">
          <ac:chgData name="Datta, Arpan" userId="91dc6fc2-e47c-441d-88b6-7b3651f88482" providerId="ADAL" clId="{5F936040-716E-0240-8C68-563454FE5194}" dt="2021-12-17T02:04:16.680" v="3358" actId="478"/>
          <ac:spMkLst>
            <pc:docMk/>
            <pc:sldMk cId="2984103973" sldId="478"/>
            <ac:spMk id="436" creationId="{8A87E745-0C90-4D4F-8DDE-527071187736}"/>
          </ac:spMkLst>
        </pc:spChg>
        <pc:spChg chg="del mod">
          <ac:chgData name="Datta, Arpan" userId="91dc6fc2-e47c-441d-88b6-7b3651f88482" providerId="ADAL" clId="{5F936040-716E-0240-8C68-563454FE5194}" dt="2021-12-17T00:38:07.325" v="1570" actId="478"/>
          <ac:spMkLst>
            <pc:docMk/>
            <pc:sldMk cId="2984103973" sldId="478"/>
            <ac:spMk id="437" creationId="{2A059D35-093C-A14A-BE36-54AC4362B8FD}"/>
          </ac:spMkLst>
        </pc:spChg>
        <pc:spChg chg="del mod">
          <ac:chgData name="Datta, Arpan" userId="91dc6fc2-e47c-441d-88b6-7b3651f88482" providerId="ADAL" clId="{5F936040-716E-0240-8C68-563454FE5194}" dt="2021-12-17T00:38:28.797" v="1574" actId="478"/>
          <ac:spMkLst>
            <pc:docMk/>
            <pc:sldMk cId="2984103973" sldId="478"/>
            <ac:spMk id="438" creationId="{28C3DC04-234C-DC49-96D3-FE896E1988CB}"/>
          </ac:spMkLst>
        </pc:spChg>
        <pc:spChg chg="del mod">
          <ac:chgData name="Datta, Arpan" userId="91dc6fc2-e47c-441d-88b6-7b3651f88482" providerId="ADAL" clId="{5F936040-716E-0240-8C68-563454FE5194}" dt="2021-12-17T00:38:35.189" v="1576" actId="478"/>
          <ac:spMkLst>
            <pc:docMk/>
            <pc:sldMk cId="2984103973" sldId="478"/>
            <ac:spMk id="439" creationId="{A69C3AFA-FCCF-FF43-87FA-FC7942F629C9}"/>
          </ac:spMkLst>
        </pc:spChg>
        <pc:spChg chg="del mod">
          <ac:chgData name="Datta, Arpan" userId="91dc6fc2-e47c-441d-88b6-7b3651f88482" providerId="ADAL" clId="{5F936040-716E-0240-8C68-563454FE5194}" dt="2021-12-17T00:38:37.799" v="1577" actId="478"/>
          <ac:spMkLst>
            <pc:docMk/>
            <pc:sldMk cId="2984103973" sldId="478"/>
            <ac:spMk id="440" creationId="{6AA1BCB0-1B32-534C-8CAC-33A9B7CCE407}"/>
          </ac:spMkLst>
        </pc:spChg>
        <pc:spChg chg="del mod">
          <ac:chgData name="Datta, Arpan" userId="91dc6fc2-e47c-441d-88b6-7b3651f88482" providerId="ADAL" clId="{5F936040-716E-0240-8C68-563454FE5194}" dt="2021-12-17T00:38:41.749" v="1580" actId="478"/>
          <ac:spMkLst>
            <pc:docMk/>
            <pc:sldMk cId="2984103973" sldId="478"/>
            <ac:spMk id="441" creationId="{5B6133DC-E626-EE42-BA99-FDB1E21E6506}"/>
          </ac:spMkLst>
        </pc:spChg>
        <pc:spChg chg="del mod">
          <ac:chgData name="Datta, Arpan" userId="91dc6fc2-e47c-441d-88b6-7b3651f88482" providerId="ADAL" clId="{5F936040-716E-0240-8C68-563454FE5194}" dt="2021-12-17T02:00:32.972" v="3255" actId="478"/>
          <ac:spMkLst>
            <pc:docMk/>
            <pc:sldMk cId="2984103973" sldId="478"/>
            <ac:spMk id="442" creationId="{A004F748-FD7F-8148-B07A-4ED835B59866}"/>
          </ac:spMkLst>
        </pc:spChg>
        <pc:spChg chg="del mod">
          <ac:chgData name="Datta, Arpan" userId="91dc6fc2-e47c-441d-88b6-7b3651f88482" providerId="ADAL" clId="{5F936040-716E-0240-8C68-563454FE5194}" dt="2021-12-17T00:40:04.540" v="1629" actId="478"/>
          <ac:spMkLst>
            <pc:docMk/>
            <pc:sldMk cId="2984103973" sldId="478"/>
            <ac:spMk id="443" creationId="{0CB7544B-9990-9E4E-ACDD-62832562473F}"/>
          </ac:spMkLst>
        </pc:spChg>
        <pc:spChg chg="del mod">
          <ac:chgData name="Datta, Arpan" userId="91dc6fc2-e47c-441d-88b6-7b3651f88482" providerId="ADAL" clId="{5F936040-716E-0240-8C68-563454FE5194}" dt="2021-12-17T00:40:04.540" v="1629" actId="478"/>
          <ac:spMkLst>
            <pc:docMk/>
            <pc:sldMk cId="2984103973" sldId="478"/>
            <ac:spMk id="444" creationId="{3331A3C9-842E-6745-B994-9AFC4D269DDF}"/>
          </ac:spMkLst>
        </pc:spChg>
        <pc:spChg chg="del mod">
          <ac:chgData name="Datta, Arpan" userId="91dc6fc2-e47c-441d-88b6-7b3651f88482" providerId="ADAL" clId="{5F936040-716E-0240-8C68-563454FE5194}" dt="2021-12-17T00:42:45.924" v="1690" actId="478"/>
          <ac:spMkLst>
            <pc:docMk/>
            <pc:sldMk cId="2984103973" sldId="478"/>
            <ac:spMk id="445" creationId="{9433F606-C2A0-1B4C-B2C7-EC819433A589}"/>
          </ac:spMkLst>
        </pc:spChg>
        <pc:spChg chg="del mod">
          <ac:chgData name="Datta, Arpan" userId="91dc6fc2-e47c-441d-88b6-7b3651f88482" providerId="ADAL" clId="{5F936040-716E-0240-8C68-563454FE5194}" dt="2021-12-17T02:04:13.370" v="3357" actId="478"/>
          <ac:spMkLst>
            <pc:docMk/>
            <pc:sldMk cId="2984103973" sldId="478"/>
            <ac:spMk id="446" creationId="{3E329051-F8E3-C346-866B-AEC428D4BEFF}"/>
          </ac:spMkLst>
        </pc:spChg>
        <pc:spChg chg="del mod">
          <ac:chgData name="Datta, Arpan" userId="91dc6fc2-e47c-441d-88b6-7b3651f88482" providerId="ADAL" clId="{5F936040-716E-0240-8C68-563454FE5194}" dt="2021-12-17T00:38:49.381" v="1582" actId="478"/>
          <ac:spMkLst>
            <pc:docMk/>
            <pc:sldMk cId="2984103973" sldId="478"/>
            <ac:spMk id="447" creationId="{2056F377-0DF8-CD43-A865-D592E449F673}"/>
          </ac:spMkLst>
        </pc:spChg>
        <pc:spChg chg="mod">
          <ac:chgData name="Datta, Arpan" userId="91dc6fc2-e47c-441d-88b6-7b3651f88482" providerId="ADAL" clId="{5F936040-716E-0240-8C68-563454FE5194}" dt="2021-12-17T01:56:18.567" v="3165" actId="207"/>
          <ac:spMkLst>
            <pc:docMk/>
            <pc:sldMk cId="2984103973" sldId="478"/>
            <ac:spMk id="449" creationId="{D535081D-4E41-AA4C-83A7-7CD5AAB7CB42}"/>
          </ac:spMkLst>
        </pc:spChg>
        <pc:spChg chg="mod">
          <ac:chgData name="Datta, Arpan" userId="91dc6fc2-e47c-441d-88b6-7b3651f88482" providerId="ADAL" clId="{5F936040-716E-0240-8C68-563454FE5194}" dt="2021-12-17T01:56:18.567" v="3165" actId="207"/>
          <ac:spMkLst>
            <pc:docMk/>
            <pc:sldMk cId="2984103973" sldId="478"/>
            <ac:spMk id="450" creationId="{23002CB0-CFB6-2740-8C7C-D27EBC2F5014}"/>
          </ac:spMkLst>
        </pc:spChg>
        <pc:spChg chg="mod">
          <ac:chgData name="Datta, Arpan" userId="91dc6fc2-e47c-441d-88b6-7b3651f88482" providerId="ADAL" clId="{5F936040-716E-0240-8C68-563454FE5194}" dt="2021-12-17T01:56:18.567" v="3165" actId="207"/>
          <ac:spMkLst>
            <pc:docMk/>
            <pc:sldMk cId="2984103973" sldId="478"/>
            <ac:spMk id="451" creationId="{FD32AA48-1ACD-5B42-BF1B-668759AD42C8}"/>
          </ac:spMkLst>
        </pc:spChg>
        <pc:spChg chg="mod">
          <ac:chgData name="Datta, Arpan" userId="91dc6fc2-e47c-441d-88b6-7b3651f88482" providerId="ADAL" clId="{5F936040-716E-0240-8C68-563454FE5194}" dt="2021-12-17T01:56:18.567" v="3165" actId="207"/>
          <ac:spMkLst>
            <pc:docMk/>
            <pc:sldMk cId="2984103973" sldId="478"/>
            <ac:spMk id="452" creationId="{7E1CA231-440D-0A48-AB22-421F18E3FE7C}"/>
          </ac:spMkLst>
        </pc:spChg>
        <pc:spChg chg="mod">
          <ac:chgData name="Datta, Arpan" userId="91dc6fc2-e47c-441d-88b6-7b3651f88482" providerId="ADAL" clId="{5F936040-716E-0240-8C68-563454FE5194}" dt="2021-12-17T01:56:18.567" v="3165" actId="207"/>
          <ac:spMkLst>
            <pc:docMk/>
            <pc:sldMk cId="2984103973" sldId="478"/>
            <ac:spMk id="453" creationId="{63C1FEA4-26CA-2C4C-80A5-75312B2132B4}"/>
          </ac:spMkLst>
        </pc:spChg>
        <pc:spChg chg="mod">
          <ac:chgData name="Datta, Arpan" userId="91dc6fc2-e47c-441d-88b6-7b3651f88482" providerId="ADAL" clId="{5F936040-716E-0240-8C68-563454FE5194}" dt="2021-12-17T01:56:18.567" v="3165" actId="207"/>
          <ac:spMkLst>
            <pc:docMk/>
            <pc:sldMk cId="2984103973" sldId="478"/>
            <ac:spMk id="454" creationId="{4C56CEA4-2205-BD46-8F05-96FCDC3DBFB4}"/>
          </ac:spMkLst>
        </pc:spChg>
        <pc:spChg chg="mod">
          <ac:chgData name="Datta, Arpan" userId="91dc6fc2-e47c-441d-88b6-7b3651f88482" providerId="ADAL" clId="{5F936040-716E-0240-8C68-563454FE5194}" dt="2021-12-17T01:56:18.567" v="3165" actId="207"/>
          <ac:spMkLst>
            <pc:docMk/>
            <pc:sldMk cId="2984103973" sldId="478"/>
            <ac:spMk id="457" creationId="{841EA726-54BD-ED4D-8EEB-08965E2CFD17}"/>
          </ac:spMkLst>
        </pc:spChg>
        <pc:spChg chg="del mod">
          <ac:chgData name="Datta, Arpan" userId="91dc6fc2-e47c-441d-88b6-7b3651f88482" providerId="ADAL" clId="{5F936040-716E-0240-8C68-563454FE5194}" dt="2021-12-17T00:40:21.862" v="1632" actId="478"/>
          <ac:spMkLst>
            <pc:docMk/>
            <pc:sldMk cId="2984103973" sldId="478"/>
            <ac:spMk id="458" creationId="{C778038B-5C4A-994D-8570-91D799EA678C}"/>
          </ac:spMkLst>
        </pc:spChg>
        <pc:spChg chg="mod">
          <ac:chgData name="Datta, Arpan" userId="91dc6fc2-e47c-441d-88b6-7b3651f88482" providerId="ADAL" clId="{5F936040-716E-0240-8C68-563454FE5194}" dt="2021-12-17T01:56:18.567" v="3165" actId="207"/>
          <ac:spMkLst>
            <pc:docMk/>
            <pc:sldMk cId="2984103973" sldId="478"/>
            <ac:spMk id="459" creationId="{9F2F6D4D-600B-694C-9B6C-A9AE588410A0}"/>
          </ac:spMkLst>
        </pc:spChg>
        <pc:spChg chg="mod">
          <ac:chgData name="Datta, Arpan" userId="91dc6fc2-e47c-441d-88b6-7b3651f88482" providerId="ADAL" clId="{5F936040-716E-0240-8C68-563454FE5194}" dt="2021-12-17T01:56:18.567" v="3165" actId="207"/>
          <ac:spMkLst>
            <pc:docMk/>
            <pc:sldMk cId="2984103973" sldId="478"/>
            <ac:spMk id="460" creationId="{ED6C8CF6-EE1E-3340-9D5A-049DB60E43A0}"/>
          </ac:spMkLst>
        </pc:spChg>
        <pc:spChg chg="mod">
          <ac:chgData name="Datta, Arpan" userId="91dc6fc2-e47c-441d-88b6-7b3651f88482" providerId="ADAL" clId="{5F936040-716E-0240-8C68-563454FE5194}" dt="2021-12-17T01:56:18.567" v="3165" actId="207"/>
          <ac:spMkLst>
            <pc:docMk/>
            <pc:sldMk cId="2984103973" sldId="478"/>
            <ac:spMk id="461" creationId="{9AF77672-70AB-FF48-B795-665BBDA5ECF4}"/>
          </ac:spMkLst>
        </pc:spChg>
        <pc:spChg chg="del mod">
          <ac:chgData name="Datta, Arpan" userId="91dc6fc2-e47c-441d-88b6-7b3651f88482" providerId="ADAL" clId="{5F936040-716E-0240-8C68-563454FE5194}" dt="2021-12-17T00:40:25.803" v="1633" actId="478"/>
          <ac:spMkLst>
            <pc:docMk/>
            <pc:sldMk cId="2984103973" sldId="478"/>
            <ac:spMk id="462" creationId="{269576BB-26D4-584E-A250-89742AB314EE}"/>
          </ac:spMkLst>
        </pc:spChg>
        <pc:spChg chg="mod">
          <ac:chgData name="Datta, Arpan" userId="91dc6fc2-e47c-441d-88b6-7b3651f88482" providerId="ADAL" clId="{5F936040-716E-0240-8C68-563454FE5194}" dt="2021-12-17T01:59:02.668" v="3216" actId="207"/>
          <ac:spMkLst>
            <pc:docMk/>
            <pc:sldMk cId="2984103973" sldId="478"/>
            <ac:spMk id="464" creationId="{79E832C5-7F51-B04D-AD52-92B2E923692D}"/>
          </ac:spMkLst>
        </pc:spChg>
        <pc:spChg chg="del mod">
          <ac:chgData name="Datta, Arpan" userId="91dc6fc2-e47c-441d-88b6-7b3651f88482" providerId="ADAL" clId="{5F936040-716E-0240-8C68-563454FE5194}" dt="2021-12-17T02:00:20.344" v="3250" actId="21"/>
          <ac:spMkLst>
            <pc:docMk/>
            <pc:sldMk cId="2984103973" sldId="478"/>
            <ac:spMk id="465" creationId="{EF94F42B-2BC6-444C-B8E9-A7B630E6FE08}"/>
          </ac:spMkLst>
        </pc:spChg>
        <pc:spChg chg="mod">
          <ac:chgData name="Datta, Arpan" userId="91dc6fc2-e47c-441d-88b6-7b3651f88482" providerId="ADAL" clId="{5F936040-716E-0240-8C68-563454FE5194}" dt="2021-12-17T01:59:02.668" v="3216" actId="207"/>
          <ac:spMkLst>
            <pc:docMk/>
            <pc:sldMk cId="2984103973" sldId="478"/>
            <ac:spMk id="466" creationId="{057EC22F-BC44-F642-9F27-321DD22EEEAE}"/>
          </ac:spMkLst>
        </pc:spChg>
        <pc:spChg chg="mod">
          <ac:chgData name="Datta, Arpan" userId="91dc6fc2-e47c-441d-88b6-7b3651f88482" providerId="ADAL" clId="{5F936040-716E-0240-8C68-563454FE5194}" dt="2021-12-17T02:00:04.515" v="3244" actId="207"/>
          <ac:spMkLst>
            <pc:docMk/>
            <pc:sldMk cId="2984103973" sldId="478"/>
            <ac:spMk id="467" creationId="{2936ECC7-09D5-214D-9841-A027C0FE7BCA}"/>
          </ac:spMkLst>
        </pc:spChg>
        <pc:spChg chg="mod">
          <ac:chgData name="Datta, Arpan" userId="91dc6fc2-e47c-441d-88b6-7b3651f88482" providerId="ADAL" clId="{5F936040-716E-0240-8C68-563454FE5194}" dt="2021-12-17T02:00:54.981" v="3264" actId="20577"/>
          <ac:spMkLst>
            <pc:docMk/>
            <pc:sldMk cId="2984103973" sldId="478"/>
            <ac:spMk id="468" creationId="{753CC80C-9336-E648-B422-FA7D1ACD0E0B}"/>
          </ac:spMkLst>
        </pc:spChg>
        <pc:spChg chg="mod">
          <ac:chgData name="Datta, Arpan" userId="91dc6fc2-e47c-441d-88b6-7b3651f88482" providerId="ADAL" clId="{5F936040-716E-0240-8C68-563454FE5194}" dt="2021-12-17T01:59:02.668" v="3216" actId="207"/>
          <ac:spMkLst>
            <pc:docMk/>
            <pc:sldMk cId="2984103973" sldId="478"/>
            <ac:spMk id="469" creationId="{6C8ECB37-32BE-AC45-9A93-40690BD89FE6}"/>
          </ac:spMkLst>
        </pc:spChg>
        <pc:spChg chg="del mod">
          <ac:chgData name="Datta, Arpan" userId="91dc6fc2-e47c-441d-88b6-7b3651f88482" providerId="ADAL" clId="{5F936040-716E-0240-8C68-563454FE5194}" dt="2021-12-17T01:59:32.813" v="3224" actId="478"/>
          <ac:spMkLst>
            <pc:docMk/>
            <pc:sldMk cId="2984103973" sldId="478"/>
            <ac:spMk id="471" creationId="{D0343469-E88F-3142-B54F-197CE68DF115}"/>
          </ac:spMkLst>
        </pc:spChg>
        <pc:spChg chg="mod">
          <ac:chgData name="Datta, Arpan" userId="91dc6fc2-e47c-441d-88b6-7b3651f88482" providerId="ADAL" clId="{5F936040-716E-0240-8C68-563454FE5194}" dt="2021-12-17T01:59:12.549" v="3219" actId="207"/>
          <ac:spMkLst>
            <pc:docMk/>
            <pc:sldMk cId="2984103973" sldId="478"/>
            <ac:spMk id="472" creationId="{0FAE54B5-BD0F-1946-9B2B-171D20BBECCF}"/>
          </ac:spMkLst>
        </pc:spChg>
        <pc:spChg chg="mod">
          <ac:chgData name="Datta, Arpan" userId="91dc6fc2-e47c-441d-88b6-7b3651f88482" providerId="ADAL" clId="{5F936040-716E-0240-8C68-563454FE5194}" dt="2021-12-17T01:59:12.549" v="3219" actId="207"/>
          <ac:spMkLst>
            <pc:docMk/>
            <pc:sldMk cId="2984103973" sldId="478"/>
            <ac:spMk id="473" creationId="{EEAE3D3F-B1A0-D94F-9188-7D576111A400}"/>
          </ac:spMkLst>
        </pc:spChg>
        <pc:spChg chg="mod">
          <ac:chgData name="Datta, Arpan" userId="91dc6fc2-e47c-441d-88b6-7b3651f88482" providerId="ADAL" clId="{5F936040-716E-0240-8C68-563454FE5194}" dt="2021-12-17T01:59:12.549" v="3219" actId="207"/>
          <ac:spMkLst>
            <pc:docMk/>
            <pc:sldMk cId="2984103973" sldId="478"/>
            <ac:spMk id="474" creationId="{F1B01185-83B5-0E4E-813F-083BF15CE631}"/>
          </ac:spMkLst>
        </pc:spChg>
        <pc:spChg chg="del mod">
          <ac:chgData name="Datta, Arpan" userId="91dc6fc2-e47c-441d-88b6-7b3651f88482" providerId="ADAL" clId="{5F936040-716E-0240-8C68-563454FE5194}" dt="2021-12-17T02:00:16.690" v="3249" actId="478"/>
          <ac:spMkLst>
            <pc:docMk/>
            <pc:sldMk cId="2984103973" sldId="478"/>
            <ac:spMk id="475" creationId="{EFBD7312-8D19-324B-B78D-AED879B6D758}"/>
          </ac:spMkLst>
        </pc:spChg>
        <pc:spChg chg="del mod">
          <ac:chgData name="Datta, Arpan" userId="91dc6fc2-e47c-441d-88b6-7b3651f88482" providerId="ADAL" clId="{5F936040-716E-0240-8C68-563454FE5194}" dt="2021-12-17T01:59:31.169" v="3223" actId="478"/>
          <ac:spMkLst>
            <pc:docMk/>
            <pc:sldMk cId="2984103973" sldId="478"/>
            <ac:spMk id="476" creationId="{525DCCF4-8A95-1B45-B190-0597B475C13E}"/>
          </ac:spMkLst>
        </pc:spChg>
        <pc:spChg chg="add del mod">
          <ac:chgData name="Datta, Arpan" userId="91dc6fc2-e47c-441d-88b6-7b3651f88482" providerId="ADAL" clId="{5F936040-716E-0240-8C68-563454FE5194}" dt="2021-12-17T01:58:13.560" v="3206" actId="478"/>
          <ac:spMkLst>
            <pc:docMk/>
            <pc:sldMk cId="2984103973" sldId="478"/>
            <ac:spMk id="477" creationId="{81DE15BE-08AD-EF49-9994-009AA1F363C8}"/>
          </ac:spMkLst>
        </pc:spChg>
        <pc:spChg chg="add mod">
          <ac:chgData name="Datta, Arpan" userId="91dc6fc2-e47c-441d-88b6-7b3651f88482" providerId="ADAL" clId="{5F936040-716E-0240-8C68-563454FE5194}" dt="2021-12-17T01:56:18.567" v="3165" actId="207"/>
          <ac:spMkLst>
            <pc:docMk/>
            <pc:sldMk cId="2984103973" sldId="478"/>
            <ac:spMk id="478" creationId="{79EF026E-D69C-FC45-9D86-5BD6159F0B84}"/>
          </ac:spMkLst>
        </pc:spChg>
        <pc:spChg chg="add del mod">
          <ac:chgData name="Datta, Arpan" userId="91dc6fc2-e47c-441d-88b6-7b3651f88482" providerId="ADAL" clId="{5F936040-716E-0240-8C68-563454FE5194}" dt="2021-12-17T00:43:25.354" v="1718"/>
          <ac:spMkLst>
            <pc:docMk/>
            <pc:sldMk cId="2984103973" sldId="478"/>
            <ac:spMk id="479" creationId="{860BED89-2F7B-C048-B90C-F0902613FF74}"/>
          </ac:spMkLst>
        </pc:spChg>
        <pc:spChg chg="add mod">
          <ac:chgData name="Datta, Arpan" userId="91dc6fc2-e47c-441d-88b6-7b3651f88482" providerId="ADAL" clId="{5F936040-716E-0240-8C68-563454FE5194}" dt="2021-12-17T01:58:26.856" v="3209" actId="1076"/>
          <ac:spMkLst>
            <pc:docMk/>
            <pc:sldMk cId="2984103973" sldId="478"/>
            <ac:spMk id="480" creationId="{06FE918C-0F4E-F545-8D27-1F75D5DA43D8}"/>
          </ac:spMkLst>
        </pc:spChg>
        <pc:spChg chg="add mod">
          <ac:chgData name="Datta, Arpan" userId="91dc6fc2-e47c-441d-88b6-7b3651f88482" providerId="ADAL" clId="{5F936040-716E-0240-8C68-563454FE5194}" dt="2021-12-17T02:06:14.012" v="3429" actId="404"/>
          <ac:spMkLst>
            <pc:docMk/>
            <pc:sldMk cId="2984103973" sldId="478"/>
            <ac:spMk id="481" creationId="{D51224ED-A0D0-094F-ADB6-2B2B204DE9DA}"/>
          </ac:spMkLst>
        </pc:spChg>
        <pc:spChg chg="add mod">
          <ac:chgData name="Datta, Arpan" userId="91dc6fc2-e47c-441d-88b6-7b3651f88482" providerId="ADAL" clId="{5F936040-716E-0240-8C68-563454FE5194}" dt="2021-12-17T02:06:11.864" v="3428" actId="122"/>
          <ac:spMkLst>
            <pc:docMk/>
            <pc:sldMk cId="2984103973" sldId="478"/>
            <ac:spMk id="482" creationId="{BD316B40-8307-754A-A391-DDF6BE4F7305}"/>
          </ac:spMkLst>
        </pc:spChg>
        <pc:spChg chg="add mod">
          <ac:chgData name="Datta, Arpan" userId="91dc6fc2-e47c-441d-88b6-7b3651f88482" providerId="ADAL" clId="{5F936040-716E-0240-8C68-563454FE5194}" dt="2021-12-17T02:06:15.835" v="3430" actId="404"/>
          <ac:spMkLst>
            <pc:docMk/>
            <pc:sldMk cId="2984103973" sldId="478"/>
            <ac:spMk id="483" creationId="{81B32FC1-A28A-E34B-B853-E44FCDB4C8A5}"/>
          </ac:spMkLst>
        </pc:spChg>
        <pc:spChg chg="add mod">
          <ac:chgData name="Datta, Arpan" userId="91dc6fc2-e47c-441d-88b6-7b3651f88482" providerId="ADAL" clId="{5F936040-716E-0240-8C68-563454FE5194}" dt="2021-12-17T02:06:17.603" v="3431" actId="404"/>
          <ac:spMkLst>
            <pc:docMk/>
            <pc:sldMk cId="2984103973" sldId="478"/>
            <ac:spMk id="484" creationId="{46604454-2000-F644-8951-B3207E55655E}"/>
          </ac:spMkLst>
        </pc:spChg>
        <pc:spChg chg="add del mod">
          <ac:chgData name="Datta, Arpan" userId="91dc6fc2-e47c-441d-88b6-7b3651f88482" providerId="ADAL" clId="{5F936040-716E-0240-8C68-563454FE5194}" dt="2021-12-17T02:02:17.099" v="3283" actId="478"/>
          <ac:spMkLst>
            <pc:docMk/>
            <pc:sldMk cId="2984103973" sldId="478"/>
            <ac:spMk id="485" creationId="{487DFEDA-B6AC-8344-9200-BC680362AEDD}"/>
          </ac:spMkLst>
        </pc:spChg>
        <pc:spChg chg="add del mod">
          <ac:chgData name="Datta, Arpan" userId="91dc6fc2-e47c-441d-88b6-7b3651f88482" providerId="ADAL" clId="{5F936040-716E-0240-8C68-563454FE5194}" dt="2021-12-17T02:02:18.943" v="3284" actId="478"/>
          <ac:spMkLst>
            <pc:docMk/>
            <pc:sldMk cId="2984103973" sldId="478"/>
            <ac:spMk id="486" creationId="{B27152DC-74B4-C04B-8F91-D907BAD12836}"/>
          </ac:spMkLst>
        </pc:spChg>
        <pc:spChg chg="add del mod">
          <ac:chgData name="Datta, Arpan" userId="91dc6fc2-e47c-441d-88b6-7b3651f88482" providerId="ADAL" clId="{5F936040-716E-0240-8C68-563454FE5194}" dt="2021-12-17T02:01:44.533" v="3274" actId="478"/>
          <ac:spMkLst>
            <pc:docMk/>
            <pc:sldMk cId="2984103973" sldId="478"/>
            <ac:spMk id="487" creationId="{2876E3ED-F460-484A-AB8A-961566C37333}"/>
          </ac:spMkLst>
        </pc:spChg>
        <pc:spChg chg="add del mod">
          <ac:chgData name="Datta, Arpan" userId="91dc6fc2-e47c-441d-88b6-7b3651f88482" providerId="ADAL" clId="{5F936040-716E-0240-8C68-563454FE5194}" dt="2021-12-17T02:02:15.643" v="3282"/>
          <ac:spMkLst>
            <pc:docMk/>
            <pc:sldMk cId="2984103973" sldId="478"/>
            <ac:spMk id="488" creationId="{066A3B11-2EDC-9148-A36A-A267C011BE9D}"/>
          </ac:spMkLst>
        </pc:spChg>
        <pc:spChg chg="add del mod">
          <ac:chgData name="Datta, Arpan" userId="91dc6fc2-e47c-441d-88b6-7b3651f88482" providerId="ADAL" clId="{5F936040-716E-0240-8C68-563454FE5194}" dt="2021-12-17T02:02:15.643" v="3282"/>
          <ac:spMkLst>
            <pc:docMk/>
            <pc:sldMk cId="2984103973" sldId="478"/>
            <ac:spMk id="489" creationId="{840EB12F-6319-9644-B229-2F1C9789E138}"/>
          </ac:spMkLst>
        </pc:spChg>
        <pc:spChg chg="add mod">
          <ac:chgData name="Datta, Arpan" userId="91dc6fc2-e47c-441d-88b6-7b3651f88482" providerId="ADAL" clId="{5F936040-716E-0240-8C68-563454FE5194}" dt="2021-12-17T02:02:46.851" v="3291" actId="207"/>
          <ac:spMkLst>
            <pc:docMk/>
            <pc:sldMk cId="2984103973" sldId="478"/>
            <ac:spMk id="490" creationId="{52883B0B-2F04-8845-9AA1-AC7699CE11E3}"/>
          </ac:spMkLst>
        </pc:spChg>
        <pc:spChg chg="add mod">
          <ac:chgData name="Datta, Arpan" userId="91dc6fc2-e47c-441d-88b6-7b3651f88482" providerId="ADAL" clId="{5F936040-716E-0240-8C68-563454FE5194}" dt="2021-12-17T02:03:13.058" v="3314" actId="20577"/>
          <ac:spMkLst>
            <pc:docMk/>
            <pc:sldMk cId="2984103973" sldId="478"/>
            <ac:spMk id="491" creationId="{51D2B910-8EDD-C347-A4BD-DACEFFACB8E0}"/>
          </ac:spMkLst>
        </pc:spChg>
        <pc:spChg chg="add del mod">
          <ac:chgData name="Datta, Arpan" userId="91dc6fc2-e47c-441d-88b6-7b3651f88482" providerId="ADAL" clId="{5F936040-716E-0240-8C68-563454FE5194}" dt="2021-12-17T02:03:14.190" v="3316"/>
          <ac:spMkLst>
            <pc:docMk/>
            <pc:sldMk cId="2984103973" sldId="478"/>
            <ac:spMk id="492" creationId="{344AE3BE-611F-0545-BCF0-1E55C30D293D}"/>
          </ac:spMkLst>
        </pc:spChg>
        <pc:spChg chg="add del mod">
          <ac:chgData name="Datta, Arpan" userId="91dc6fc2-e47c-441d-88b6-7b3651f88482" providerId="ADAL" clId="{5F936040-716E-0240-8C68-563454FE5194}" dt="2021-12-17T02:04:28.330" v="3375"/>
          <ac:spMkLst>
            <pc:docMk/>
            <pc:sldMk cId="2984103973" sldId="478"/>
            <ac:spMk id="493" creationId="{277D785D-2B10-8C45-A411-C4DEA6506402}"/>
          </ac:spMkLst>
        </pc:spChg>
        <pc:spChg chg="add del mod">
          <ac:chgData name="Datta, Arpan" userId="91dc6fc2-e47c-441d-88b6-7b3651f88482" providerId="ADAL" clId="{5F936040-716E-0240-8C68-563454FE5194}" dt="2021-12-17T02:04:34.827" v="3379"/>
          <ac:spMkLst>
            <pc:docMk/>
            <pc:sldMk cId="2984103973" sldId="478"/>
            <ac:spMk id="494" creationId="{69439BC1-C8DE-9346-932B-5C71BAEC8440}"/>
          </ac:spMkLst>
        </pc:spChg>
        <pc:spChg chg="add mod">
          <ac:chgData name="Datta, Arpan" userId="91dc6fc2-e47c-441d-88b6-7b3651f88482" providerId="ADAL" clId="{5F936040-716E-0240-8C68-563454FE5194}" dt="2021-12-17T02:12:32.128" v="3465" actId="403"/>
          <ac:spMkLst>
            <pc:docMk/>
            <pc:sldMk cId="2984103973" sldId="478"/>
            <ac:spMk id="503" creationId="{DF55AC58-8F4F-2A4B-9F58-62D95871C1EC}"/>
          </ac:spMkLst>
        </pc:spChg>
        <pc:spChg chg="add mod">
          <ac:chgData name="Datta, Arpan" userId="91dc6fc2-e47c-441d-88b6-7b3651f88482" providerId="ADAL" clId="{5F936040-716E-0240-8C68-563454FE5194}" dt="2021-12-17T02:16:55.167" v="3502" actId="20577"/>
          <ac:spMkLst>
            <pc:docMk/>
            <pc:sldMk cId="2984103973" sldId="478"/>
            <ac:spMk id="504" creationId="{D48B2BE6-30FB-2C4A-B41E-C87870A775F1}"/>
          </ac:spMkLst>
        </pc:spChg>
        <pc:spChg chg="add mod">
          <ac:chgData name="Datta, Arpan" userId="91dc6fc2-e47c-441d-88b6-7b3651f88482" providerId="ADAL" clId="{5F936040-716E-0240-8C68-563454FE5194}" dt="2021-12-17T02:16:53.511" v="3500" actId="20577"/>
          <ac:spMkLst>
            <pc:docMk/>
            <pc:sldMk cId="2984103973" sldId="478"/>
            <ac:spMk id="505" creationId="{360FBE07-9138-D846-B100-926213CB5455}"/>
          </ac:spMkLst>
        </pc:spChg>
        <pc:spChg chg="add mod">
          <ac:chgData name="Datta, Arpan" userId="91dc6fc2-e47c-441d-88b6-7b3651f88482" providerId="ADAL" clId="{5F936040-716E-0240-8C68-563454FE5194}" dt="2021-12-17T02:18:48" v="3522" actId="20577"/>
          <ac:spMkLst>
            <pc:docMk/>
            <pc:sldMk cId="2984103973" sldId="478"/>
            <ac:spMk id="506" creationId="{0488E2CE-4327-CF40-8EE2-CD28DBA74114}"/>
          </ac:spMkLst>
        </pc:spChg>
        <pc:spChg chg="add mod">
          <ac:chgData name="Datta, Arpan" userId="91dc6fc2-e47c-441d-88b6-7b3651f88482" providerId="ADAL" clId="{5F936040-716E-0240-8C68-563454FE5194}" dt="2021-12-17T02:18:44.684" v="3520" actId="20577"/>
          <ac:spMkLst>
            <pc:docMk/>
            <pc:sldMk cId="2984103973" sldId="478"/>
            <ac:spMk id="507" creationId="{EFE9BD35-F0AF-A942-892B-D7F33433E14C}"/>
          </ac:spMkLst>
        </pc:spChg>
        <pc:spChg chg="add mod">
          <ac:chgData name="Datta, Arpan" userId="91dc6fc2-e47c-441d-88b6-7b3651f88482" providerId="ADAL" clId="{5F936040-716E-0240-8C68-563454FE5194}" dt="2021-12-17T02:18:07.519" v="3512" actId="20577"/>
          <ac:spMkLst>
            <pc:docMk/>
            <pc:sldMk cId="2984103973" sldId="478"/>
            <ac:spMk id="508" creationId="{35A5302C-1CAA-BE43-AD3E-560ABDD655FC}"/>
          </ac:spMkLst>
        </pc:spChg>
        <pc:spChg chg="add mod">
          <ac:chgData name="Datta, Arpan" userId="91dc6fc2-e47c-441d-88b6-7b3651f88482" providerId="ADAL" clId="{5F936040-716E-0240-8C68-563454FE5194}" dt="2021-12-17T02:18:10.109" v="3514" actId="20577"/>
          <ac:spMkLst>
            <pc:docMk/>
            <pc:sldMk cId="2984103973" sldId="478"/>
            <ac:spMk id="509" creationId="{2A1E80B3-02C8-F444-AAD4-CAE55F84A6E5}"/>
          </ac:spMkLst>
        </pc:spChg>
        <pc:spChg chg="add mod">
          <ac:chgData name="Datta, Arpan" userId="91dc6fc2-e47c-441d-88b6-7b3651f88482" providerId="ADAL" clId="{5F936040-716E-0240-8C68-563454FE5194}" dt="2021-12-17T02:16:58.393" v="3506" actId="20577"/>
          <ac:spMkLst>
            <pc:docMk/>
            <pc:sldMk cId="2984103973" sldId="478"/>
            <ac:spMk id="510" creationId="{A0B5EBEF-439E-124D-AC28-44C4DC2676AB}"/>
          </ac:spMkLst>
        </pc:spChg>
        <pc:spChg chg="add mod">
          <ac:chgData name="Datta, Arpan" userId="91dc6fc2-e47c-441d-88b6-7b3651f88482" providerId="ADAL" clId="{5F936040-716E-0240-8C68-563454FE5194}" dt="2021-12-17T02:17:01.082" v="3508" actId="20577"/>
          <ac:spMkLst>
            <pc:docMk/>
            <pc:sldMk cId="2984103973" sldId="478"/>
            <ac:spMk id="511" creationId="{DD833491-F627-2246-916B-9FE22B672665}"/>
          </ac:spMkLst>
        </pc:spChg>
        <pc:grpChg chg="add del mod">
          <ac:chgData name="Datta, Arpan" userId="91dc6fc2-e47c-441d-88b6-7b3651f88482" providerId="ADAL" clId="{5F936040-716E-0240-8C68-563454FE5194}" dt="2021-12-17T00:08:53.616" v="863" actId="478"/>
          <ac:grpSpMkLst>
            <pc:docMk/>
            <pc:sldMk cId="2984103973" sldId="478"/>
            <ac:grpSpMk id="14" creationId="{6AD2A7BF-A4BD-9D49-BDDB-FF5049402E48}"/>
          </ac:grpSpMkLst>
        </pc:grpChg>
        <pc:grpChg chg="mod">
          <ac:chgData name="Datta, Arpan" userId="91dc6fc2-e47c-441d-88b6-7b3651f88482" providerId="ADAL" clId="{5F936040-716E-0240-8C68-563454FE5194}" dt="2021-12-17T00:06:15.573" v="835"/>
          <ac:grpSpMkLst>
            <pc:docMk/>
            <pc:sldMk cId="2984103973" sldId="478"/>
            <ac:grpSpMk id="16" creationId="{7741F83F-4F57-EA49-B7BD-407AFC57CFB0}"/>
          </ac:grpSpMkLst>
        </pc:grpChg>
        <pc:grpChg chg="add del">
          <ac:chgData name="Datta, Arpan" userId="91dc6fc2-e47c-441d-88b6-7b3651f88482" providerId="ADAL" clId="{5F936040-716E-0240-8C68-563454FE5194}" dt="2021-12-17T00:54:35.512" v="1872"/>
          <ac:grpSpMkLst>
            <pc:docMk/>
            <pc:sldMk cId="2984103973" sldId="478"/>
            <ac:grpSpMk id="25" creationId="{EED2E2BB-3846-41EB-9F1E-92C33C4A8F46}"/>
          </ac:grpSpMkLst>
        </pc:grpChg>
        <pc:grpChg chg="add del mod">
          <ac:chgData name="Datta, Arpan" userId="91dc6fc2-e47c-441d-88b6-7b3651f88482" providerId="ADAL" clId="{5F936040-716E-0240-8C68-563454FE5194}" dt="2021-12-17T00:09:03.086" v="867" actId="21"/>
          <ac:grpSpMkLst>
            <pc:docMk/>
            <pc:sldMk cId="2984103973" sldId="478"/>
            <ac:grpSpMk id="37" creationId="{59180382-9253-F94D-B669-ED795C824343}"/>
          </ac:grpSpMkLst>
        </pc:grpChg>
        <pc:grpChg chg="del mod topLvl">
          <ac:chgData name="Datta, Arpan" userId="91dc6fc2-e47c-441d-88b6-7b3651f88482" providerId="ADAL" clId="{5F936040-716E-0240-8C68-563454FE5194}" dt="2021-12-17T00:09:06.628" v="869" actId="478"/>
          <ac:grpSpMkLst>
            <pc:docMk/>
            <pc:sldMk cId="2984103973" sldId="478"/>
            <ac:grpSpMk id="39" creationId="{EED3B055-96A0-814D-859C-1C2B7D3515ED}"/>
          </ac:grpSpMkLst>
        </pc:grpChg>
        <pc:grpChg chg="add del mod">
          <ac:chgData name="Datta, Arpan" userId="91dc6fc2-e47c-441d-88b6-7b3651f88482" providerId="ADAL" clId="{5F936040-716E-0240-8C68-563454FE5194}" dt="2021-12-17T00:19:17.020" v="1273" actId="478"/>
          <ac:grpSpMkLst>
            <pc:docMk/>
            <pc:sldMk cId="2984103973" sldId="478"/>
            <ac:grpSpMk id="52" creationId="{00B9E20A-E6FE-7F47-9125-69F4B13E370A}"/>
          </ac:grpSpMkLst>
        </pc:grpChg>
        <pc:grpChg chg="add del mod">
          <ac:chgData name="Datta, Arpan" userId="91dc6fc2-e47c-441d-88b6-7b3651f88482" providerId="ADAL" clId="{5F936040-716E-0240-8C68-563454FE5194}" dt="2021-12-17T00:19:19.512" v="1274" actId="478"/>
          <ac:grpSpMkLst>
            <pc:docMk/>
            <pc:sldMk cId="2984103973" sldId="478"/>
            <ac:grpSpMk id="63" creationId="{F0693A12-A734-0240-9634-F93A637F77E2}"/>
          </ac:grpSpMkLst>
        </pc:grpChg>
        <pc:grpChg chg="add del mod">
          <ac:chgData name="Datta, Arpan" userId="91dc6fc2-e47c-441d-88b6-7b3651f88482" providerId="ADAL" clId="{5F936040-716E-0240-8C68-563454FE5194}" dt="2021-12-17T00:19:17.020" v="1273" actId="478"/>
          <ac:grpSpMkLst>
            <pc:docMk/>
            <pc:sldMk cId="2984103973" sldId="478"/>
            <ac:grpSpMk id="83" creationId="{28ECF97E-EA05-7A41-A832-EE46F96468C8}"/>
          </ac:grpSpMkLst>
        </pc:grpChg>
        <pc:grpChg chg="add del mod">
          <ac:chgData name="Datta, Arpan" userId="91dc6fc2-e47c-441d-88b6-7b3651f88482" providerId="ADAL" clId="{5F936040-716E-0240-8C68-563454FE5194}" dt="2021-12-17T00:19:17.020" v="1273" actId="478"/>
          <ac:grpSpMkLst>
            <pc:docMk/>
            <pc:sldMk cId="2984103973" sldId="478"/>
            <ac:grpSpMk id="106" creationId="{A63EFCED-34B2-114E-B5EB-ED020214BA3B}"/>
          </ac:grpSpMkLst>
        </pc:grpChg>
        <pc:grpChg chg="add del mod">
          <ac:chgData name="Datta, Arpan" userId="91dc6fc2-e47c-441d-88b6-7b3651f88482" providerId="ADAL" clId="{5F936040-716E-0240-8C68-563454FE5194}" dt="2021-12-17T00:19:17.020" v="1273" actId="478"/>
          <ac:grpSpMkLst>
            <pc:docMk/>
            <pc:sldMk cId="2984103973" sldId="478"/>
            <ac:grpSpMk id="109" creationId="{54678307-53DC-C644-89CA-B3A28079E144}"/>
          </ac:grpSpMkLst>
        </pc:grpChg>
        <pc:grpChg chg="add del mod">
          <ac:chgData name="Datta, Arpan" userId="91dc6fc2-e47c-441d-88b6-7b3651f88482" providerId="ADAL" clId="{5F936040-716E-0240-8C68-563454FE5194}" dt="2021-12-17T00:19:19.512" v="1274" actId="478"/>
          <ac:grpSpMkLst>
            <pc:docMk/>
            <pc:sldMk cId="2984103973" sldId="478"/>
            <ac:grpSpMk id="112" creationId="{7E3EB61D-3BD8-F843-849F-DB188FB61CBC}"/>
          </ac:grpSpMkLst>
        </pc:grpChg>
        <pc:grpChg chg="add del mod">
          <ac:chgData name="Datta, Arpan" userId="91dc6fc2-e47c-441d-88b6-7b3651f88482" providerId="ADAL" clId="{5F936040-716E-0240-8C68-563454FE5194}" dt="2021-12-17T00:23:49.703" v="1365" actId="478"/>
          <ac:grpSpMkLst>
            <pc:docMk/>
            <pc:sldMk cId="2984103973" sldId="478"/>
            <ac:grpSpMk id="119" creationId="{7E78E80D-7E98-E240-BEDB-3376505BA6F0}"/>
          </ac:grpSpMkLst>
        </pc:grpChg>
        <pc:grpChg chg="mod">
          <ac:chgData name="Datta, Arpan" userId="91dc6fc2-e47c-441d-88b6-7b3651f88482" providerId="ADAL" clId="{5F936040-716E-0240-8C68-563454FE5194}" dt="2021-12-17T00:19:40.854" v="1276"/>
          <ac:grpSpMkLst>
            <pc:docMk/>
            <pc:sldMk cId="2984103973" sldId="478"/>
            <ac:grpSpMk id="123" creationId="{1D8E0949-DDF9-5042-8D7F-911497DBE0BE}"/>
          </ac:grpSpMkLst>
        </pc:grpChg>
        <pc:grpChg chg="mod">
          <ac:chgData name="Datta, Arpan" userId="91dc6fc2-e47c-441d-88b6-7b3651f88482" providerId="ADAL" clId="{5F936040-716E-0240-8C68-563454FE5194}" dt="2021-12-17T00:19:40.854" v="1276"/>
          <ac:grpSpMkLst>
            <pc:docMk/>
            <pc:sldMk cId="2984103973" sldId="478"/>
            <ac:grpSpMk id="124" creationId="{12A787B8-91EC-D443-82F7-8B1A4C5AA786}"/>
          </ac:grpSpMkLst>
        </pc:grpChg>
        <pc:grpChg chg="mod">
          <ac:chgData name="Datta, Arpan" userId="91dc6fc2-e47c-441d-88b6-7b3651f88482" providerId="ADAL" clId="{5F936040-716E-0240-8C68-563454FE5194}" dt="2021-12-17T00:19:40.854" v="1276"/>
          <ac:grpSpMkLst>
            <pc:docMk/>
            <pc:sldMk cId="2984103973" sldId="478"/>
            <ac:grpSpMk id="127" creationId="{A65ADCF0-1B76-C14A-B888-1C4B1B1E843D}"/>
          </ac:grpSpMkLst>
        </pc:grpChg>
        <pc:grpChg chg="add del mod">
          <ac:chgData name="Datta, Arpan" userId="91dc6fc2-e47c-441d-88b6-7b3651f88482" providerId="ADAL" clId="{5F936040-716E-0240-8C68-563454FE5194}" dt="2021-12-17T00:24:16.160" v="1372" actId="478"/>
          <ac:grpSpMkLst>
            <pc:docMk/>
            <pc:sldMk cId="2984103973" sldId="478"/>
            <ac:grpSpMk id="142" creationId="{1E0EDD1E-B495-8147-82D3-49A196692730}"/>
          </ac:grpSpMkLst>
        </pc:grpChg>
        <pc:grpChg chg="mod">
          <ac:chgData name="Datta, Arpan" userId="91dc6fc2-e47c-441d-88b6-7b3651f88482" providerId="ADAL" clId="{5F936040-716E-0240-8C68-563454FE5194}" dt="2021-12-17T00:19:40.854" v="1276"/>
          <ac:grpSpMkLst>
            <pc:docMk/>
            <pc:sldMk cId="2984103973" sldId="478"/>
            <ac:grpSpMk id="146" creationId="{FA50468E-93AC-C445-8E9F-8C3C1F004849}"/>
          </ac:grpSpMkLst>
        </pc:grpChg>
        <pc:grpChg chg="mod">
          <ac:chgData name="Datta, Arpan" userId="91dc6fc2-e47c-441d-88b6-7b3651f88482" providerId="ADAL" clId="{5F936040-716E-0240-8C68-563454FE5194}" dt="2021-12-17T00:19:40.854" v="1276"/>
          <ac:grpSpMkLst>
            <pc:docMk/>
            <pc:sldMk cId="2984103973" sldId="478"/>
            <ac:grpSpMk id="147" creationId="{7F443730-F3FC-164F-9C4B-5F331DF3D293}"/>
          </ac:grpSpMkLst>
        </pc:grpChg>
        <pc:grpChg chg="add del mod">
          <ac:chgData name="Datta, Arpan" userId="91dc6fc2-e47c-441d-88b6-7b3651f88482" providerId="ADAL" clId="{5F936040-716E-0240-8C68-563454FE5194}" dt="2021-12-17T00:24:22.426" v="1373" actId="478"/>
          <ac:grpSpMkLst>
            <pc:docMk/>
            <pc:sldMk cId="2984103973" sldId="478"/>
            <ac:grpSpMk id="161" creationId="{64537ACE-54EE-C945-86B9-CEBA7FCDC26A}"/>
          </ac:grpSpMkLst>
        </pc:grpChg>
        <pc:grpChg chg="mod">
          <ac:chgData name="Datta, Arpan" userId="91dc6fc2-e47c-441d-88b6-7b3651f88482" providerId="ADAL" clId="{5F936040-716E-0240-8C68-563454FE5194}" dt="2021-12-17T00:19:40.854" v="1276"/>
          <ac:grpSpMkLst>
            <pc:docMk/>
            <pc:sldMk cId="2984103973" sldId="478"/>
            <ac:grpSpMk id="165" creationId="{A5AAFFEE-1927-7E4A-8467-494CDA90A631}"/>
          </ac:grpSpMkLst>
        </pc:grpChg>
        <pc:grpChg chg="mod">
          <ac:chgData name="Datta, Arpan" userId="91dc6fc2-e47c-441d-88b6-7b3651f88482" providerId="ADAL" clId="{5F936040-716E-0240-8C68-563454FE5194}" dt="2021-12-17T00:19:40.854" v="1276"/>
          <ac:grpSpMkLst>
            <pc:docMk/>
            <pc:sldMk cId="2984103973" sldId="478"/>
            <ac:grpSpMk id="167" creationId="{9294373C-D238-054A-A1E1-1AA57BD5D8F3}"/>
          </ac:grpSpMkLst>
        </pc:grpChg>
        <pc:grpChg chg="add mod">
          <ac:chgData name="Datta, Arpan" userId="91dc6fc2-e47c-441d-88b6-7b3651f88482" providerId="ADAL" clId="{5F936040-716E-0240-8C68-563454FE5194}" dt="2021-12-17T00:39:54.503" v="1626" actId="1076"/>
          <ac:grpSpMkLst>
            <pc:docMk/>
            <pc:sldMk cId="2984103973" sldId="478"/>
            <ac:grpSpMk id="178" creationId="{ABEC6E94-AAE2-C044-8E21-DD6C7806D30A}"/>
          </ac:grpSpMkLst>
        </pc:grpChg>
        <pc:grpChg chg="mod">
          <ac:chgData name="Datta, Arpan" userId="91dc6fc2-e47c-441d-88b6-7b3651f88482" providerId="ADAL" clId="{5F936040-716E-0240-8C68-563454FE5194}" dt="2021-12-17T00:19:40.854" v="1276"/>
          <ac:grpSpMkLst>
            <pc:docMk/>
            <pc:sldMk cId="2984103973" sldId="478"/>
            <ac:grpSpMk id="182" creationId="{A29D5335-CFC8-6242-99A4-1514066E6D45}"/>
          </ac:grpSpMkLst>
        </pc:grpChg>
        <pc:grpChg chg="del mod">
          <ac:chgData name="Datta, Arpan" userId="91dc6fc2-e47c-441d-88b6-7b3651f88482" providerId="ADAL" clId="{5F936040-716E-0240-8C68-563454FE5194}" dt="2021-12-17T00:23:23.381" v="1355" actId="478"/>
          <ac:grpSpMkLst>
            <pc:docMk/>
            <pc:sldMk cId="2984103973" sldId="478"/>
            <ac:grpSpMk id="185" creationId="{FF70DA25-15CF-9F45-80CA-FFA75A35FD44}"/>
          </ac:grpSpMkLst>
        </pc:grpChg>
        <pc:grpChg chg="add mod">
          <ac:chgData name="Datta, Arpan" userId="91dc6fc2-e47c-441d-88b6-7b3651f88482" providerId="ADAL" clId="{5F936040-716E-0240-8C68-563454FE5194}" dt="2021-12-17T00:19:50.463" v="1280" actId="571"/>
          <ac:grpSpMkLst>
            <pc:docMk/>
            <pc:sldMk cId="2984103973" sldId="478"/>
            <ac:grpSpMk id="193" creationId="{B03FBEFD-72A6-5041-A359-B5760B85729F}"/>
          </ac:grpSpMkLst>
        </pc:grpChg>
        <pc:grpChg chg="mod">
          <ac:chgData name="Datta, Arpan" userId="91dc6fc2-e47c-441d-88b6-7b3651f88482" providerId="ADAL" clId="{5F936040-716E-0240-8C68-563454FE5194}" dt="2021-12-17T00:19:50.463" v="1280" actId="571"/>
          <ac:grpSpMkLst>
            <pc:docMk/>
            <pc:sldMk cId="2984103973" sldId="478"/>
            <ac:grpSpMk id="197" creationId="{8EA37BED-EFB3-4A4F-BDCC-5AAD5E9EE4DA}"/>
          </ac:grpSpMkLst>
        </pc:grpChg>
        <pc:grpChg chg="mod">
          <ac:chgData name="Datta, Arpan" userId="91dc6fc2-e47c-441d-88b6-7b3651f88482" providerId="ADAL" clId="{5F936040-716E-0240-8C68-563454FE5194}" dt="2021-12-17T00:19:50.463" v="1280" actId="571"/>
          <ac:grpSpMkLst>
            <pc:docMk/>
            <pc:sldMk cId="2984103973" sldId="478"/>
            <ac:grpSpMk id="198" creationId="{624BD8EE-125C-994C-8D1C-6503BFA385D5}"/>
          </ac:grpSpMkLst>
        </pc:grpChg>
        <pc:grpChg chg="mod">
          <ac:chgData name="Datta, Arpan" userId="91dc6fc2-e47c-441d-88b6-7b3651f88482" providerId="ADAL" clId="{5F936040-716E-0240-8C68-563454FE5194}" dt="2021-12-17T00:19:50.463" v="1280" actId="571"/>
          <ac:grpSpMkLst>
            <pc:docMk/>
            <pc:sldMk cId="2984103973" sldId="478"/>
            <ac:grpSpMk id="201" creationId="{D7F011B3-7B61-3340-A142-CA08E6BCD6AD}"/>
          </ac:grpSpMkLst>
        </pc:grpChg>
        <pc:grpChg chg="add mod">
          <ac:chgData name="Datta, Arpan" userId="91dc6fc2-e47c-441d-88b6-7b3651f88482" providerId="ADAL" clId="{5F936040-716E-0240-8C68-563454FE5194}" dt="2021-12-17T00:19:50.463" v="1280" actId="571"/>
          <ac:grpSpMkLst>
            <pc:docMk/>
            <pc:sldMk cId="2984103973" sldId="478"/>
            <ac:grpSpMk id="216" creationId="{C649CA7F-7605-0546-B9E3-CCB48EEC9901}"/>
          </ac:grpSpMkLst>
        </pc:grpChg>
        <pc:grpChg chg="mod">
          <ac:chgData name="Datta, Arpan" userId="91dc6fc2-e47c-441d-88b6-7b3651f88482" providerId="ADAL" clId="{5F936040-716E-0240-8C68-563454FE5194}" dt="2021-12-17T00:19:50.463" v="1280" actId="571"/>
          <ac:grpSpMkLst>
            <pc:docMk/>
            <pc:sldMk cId="2984103973" sldId="478"/>
            <ac:grpSpMk id="220" creationId="{4546C683-47EF-C042-97D5-D89C8099E028}"/>
          </ac:grpSpMkLst>
        </pc:grpChg>
        <pc:grpChg chg="mod">
          <ac:chgData name="Datta, Arpan" userId="91dc6fc2-e47c-441d-88b6-7b3651f88482" providerId="ADAL" clId="{5F936040-716E-0240-8C68-563454FE5194}" dt="2021-12-17T00:19:50.463" v="1280" actId="571"/>
          <ac:grpSpMkLst>
            <pc:docMk/>
            <pc:sldMk cId="2984103973" sldId="478"/>
            <ac:grpSpMk id="221" creationId="{6DF63BD8-67EF-904E-BE13-B03F3CC1F34E}"/>
          </ac:grpSpMkLst>
        </pc:grpChg>
        <pc:grpChg chg="add mod">
          <ac:chgData name="Datta, Arpan" userId="91dc6fc2-e47c-441d-88b6-7b3651f88482" providerId="ADAL" clId="{5F936040-716E-0240-8C68-563454FE5194}" dt="2021-12-17T00:19:50.463" v="1280" actId="571"/>
          <ac:grpSpMkLst>
            <pc:docMk/>
            <pc:sldMk cId="2984103973" sldId="478"/>
            <ac:grpSpMk id="235" creationId="{EE65CDD2-0E45-8B4D-A902-1AF5FA285941}"/>
          </ac:grpSpMkLst>
        </pc:grpChg>
        <pc:grpChg chg="mod">
          <ac:chgData name="Datta, Arpan" userId="91dc6fc2-e47c-441d-88b6-7b3651f88482" providerId="ADAL" clId="{5F936040-716E-0240-8C68-563454FE5194}" dt="2021-12-17T00:19:50.463" v="1280" actId="571"/>
          <ac:grpSpMkLst>
            <pc:docMk/>
            <pc:sldMk cId="2984103973" sldId="478"/>
            <ac:grpSpMk id="239" creationId="{D21EAB65-2842-3840-BE63-1159277233F7}"/>
          </ac:grpSpMkLst>
        </pc:grpChg>
        <pc:grpChg chg="mod">
          <ac:chgData name="Datta, Arpan" userId="91dc6fc2-e47c-441d-88b6-7b3651f88482" providerId="ADAL" clId="{5F936040-716E-0240-8C68-563454FE5194}" dt="2021-12-17T00:19:50.463" v="1280" actId="571"/>
          <ac:grpSpMkLst>
            <pc:docMk/>
            <pc:sldMk cId="2984103973" sldId="478"/>
            <ac:grpSpMk id="241" creationId="{FA908310-3B17-A344-A5E4-A6ACC0A1E17F}"/>
          </ac:grpSpMkLst>
        </pc:grpChg>
        <pc:grpChg chg="add mod">
          <ac:chgData name="Datta, Arpan" userId="91dc6fc2-e47c-441d-88b6-7b3651f88482" providerId="ADAL" clId="{5F936040-716E-0240-8C68-563454FE5194}" dt="2021-12-17T00:19:50.463" v="1280" actId="571"/>
          <ac:grpSpMkLst>
            <pc:docMk/>
            <pc:sldMk cId="2984103973" sldId="478"/>
            <ac:grpSpMk id="252" creationId="{FA0FD84D-DFCB-284F-AD56-2490E7081A81}"/>
          </ac:grpSpMkLst>
        </pc:grpChg>
        <pc:grpChg chg="mod">
          <ac:chgData name="Datta, Arpan" userId="91dc6fc2-e47c-441d-88b6-7b3651f88482" providerId="ADAL" clId="{5F936040-716E-0240-8C68-563454FE5194}" dt="2021-12-17T00:19:50.463" v="1280" actId="571"/>
          <ac:grpSpMkLst>
            <pc:docMk/>
            <pc:sldMk cId="2984103973" sldId="478"/>
            <ac:grpSpMk id="256" creationId="{B2B7CEF9-C7F2-664F-A512-EF344D4FF962}"/>
          </ac:grpSpMkLst>
        </pc:grpChg>
        <pc:grpChg chg="mod">
          <ac:chgData name="Datta, Arpan" userId="91dc6fc2-e47c-441d-88b6-7b3651f88482" providerId="ADAL" clId="{5F936040-716E-0240-8C68-563454FE5194}" dt="2021-12-17T00:19:50.463" v="1280" actId="571"/>
          <ac:grpSpMkLst>
            <pc:docMk/>
            <pc:sldMk cId="2984103973" sldId="478"/>
            <ac:grpSpMk id="259" creationId="{DA29693A-1DDE-5842-A4C3-2111A3ACC5A4}"/>
          </ac:grpSpMkLst>
        </pc:grpChg>
        <pc:grpChg chg="add del mod">
          <ac:chgData name="Datta, Arpan" userId="91dc6fc2-e47c-441d-88b6-7b3651f88482" providerId="ADAL" clId="{5F936040-716E-0240-8C68-563454FE5194}" dt="2021-12-17T00:20:46.921" v="1303"/>
          <ac:grpSpMkLst>
            <pc:docMk/>
            <pc:sldMk cId="2984103973" sldId="478"/>
            <ac:grpSpMk id="267" creationId="{9F4135EA-3B75-5742-90ED-D44FF16DE631}"/>
          </ac:grpSpMkLst>
        </pc:grpChg>
        <pc:grpChg chg="mod">
          <ac:chgData name="Datta, Arpan" userId="91dc6fc2-e47c-441d-88b6-7b3651f88482" providerId="ADAL" clId="{5F936040-716E-0240-8C68-563454FE5194}" dt="2021-12-17T00:20:45.955" v="1302"/>
          <ac:grpSpMkLst>
            <pc:docMk/>
            <pc:sldMk cId="2984103973" sldId="478"/>
            <ac:grpSpMk id="271" creationId="{CD035975-3220-2247-B6CB-E0CC5CAD1F41}"/>
          </ac:grpSpMkLst>
        </pc:grpChg>
        <pc:grpChg chg="mod">
          <ac:chgData name="Datta, Arpan" userId="91dc6fc2-e47c-441d-88b6-7b3651f88482" providerId="ADAL" clId="{5F936040-716E-0240-8C68-563454FE5194}" dt="2021-12-17T00:20:45.955" v="1302"/>
          <ac:grpSpMkLst>
            <pc:docMk/>
            <pc:sldMk cId="2984103973" sldId="478"/>
            <ac:grpSpMk id="272" creationId="{AF640721-172C-C446-A795-375C707EFA1A}"/>
          </ac:grpSpMkLst>
        </pc:grpChg>
        <pc:grpChg chg="mod">
          <ac:chgData name="Datta, Arpan" userId="91dc6fc2-e47c-441d-88b6-7b3651f88482" providerId="ADAL" clId="{5F936040-716E-0240-8C68-563454FE5194}" dt="2021-12-17T00:20:45.955" v="1302"/>
          <ac:grpSpMkLst>
            <pc:docMk/>
            <pc:sldMk cId="2984103973" sldId="478"/>
            <ac:grpSpMk id="275" creationId="{8D4DC0D2-C5A2-2A4A-9439-8A89266F4513}"/>
          </ac:grpSpMkLst>
        </pc:grpChg>
        <pc:grpChg chg="add del mod">
          <ac:chgData name="Datta, Arpan" userId="91dc6fc2-e47c-441d-88b6-7b3651f88482" providerId="ADAL" clId="{5F936040-716E-0240-8C68-563454FE5194}" dt="2021-12-17T00:20:46.921" v="1303"/>
          <ac:grpSpMkLst>
            <pc:docMk/>
            <pc:sldMk cId="2984103973" sldId="478"/>
            <ac:grpSpMk id="290" creationId="{811EF268-1C9F-504B-B87D-C19B1A11E1AA}"/>
          </ac:grpSpMkLst>
        </pc:grpChg>
        <pc:grpChg chg="mod">
          <ac:chgData name="Datta, Arpan" userId="91dc6fc2-e47c-441d-88b6-7b3651f88482" providerId="ADAL" clId="{5F936040-716E-0240-8C68-563454FE5194}" dt="2021-12-17T00:20:45.955" v="1302"/>
          <ac:grpSpMkLst>
            <pc:docMk/>
            <pc:sldMk cId="2984103973" sldId="478"/>
            <ac:grpSpMk id="294" creationId="{8BF7B6A9-1949-8C4F-A847-412BB65A8EBF}"/>
          </ac:grpSpMkLst>
        </pc:grpChg>
        <pc:grpChg chg="mod">
          <ac:chgData name="Datta, Arpan" userId="91dc6fc2-e47c-441d-88b6-7b3651f88482" providerId="ADAL" clId="{5F936040-716E-0240-8C68-563454FE5194}" dt="2021-12-17T00:20:45.955" v="1302"/>
          <ac:grpSpMkLst>
            <pc:docMk/>
            <pc:sldMk cId="2984103973" sldId="478"/>
            <ac:grpSpMk id="295" creationId="{631D8DA6-7706-2A41-AEAF-47C5FE9495C6}"/>
          </ac:grpSpMkLst>
        </pc:grpChg>
        <pc:grpChg chg="add del mod">
          <ac:chgData name="Datta, Arpan" userId="91dc6fc2-e47c-441d-88b6-7b3651f88482" providerId="ADAL" clId="{5F936040-716E-0240-8C68-563454FE5194}" dt="2021-12-17T00:20:46.921" v="1303"/>
          <ac:grpSpMkLst>
            <pc:docMk/>
            <pc:sldMk cId="2984103973" sldId="478"/>
            <ac:grpSpMk id="309" creationId="{EA2E2B8F-EBD2-B444-BEC4-3C9B4DC6174B}"/>
          </ac:grpSpMkLst>
        </pc:grpChg>
        <pc:grpChg chg="mod">
          <ac:chgData name="Datta, Arpan" userId="91dc6fc2-e47c-441d-88b6-7b3651f88482" providerId="ADAL" clId="{5F936040-716E-0240-8C68-563454FE5194}" dt="2021-12-17T00:20:45.955" v="1302"/>
          <ac:grpSpMkLst>
            <pc:docMk/>
            <pc:sldMk cId="2984103973" sldId="478"/>
            <ac:grpSpMk id="313" creationId="{DE2C13E8-68BE-7E47-B7BB-C7053EAADB14}"/>
          </ac:grpSpMkLst>
        </pc:grpChg>
        <pc:grpChg chg="mod">
          <ac:chgData name="Datta, Arpan" userId="91dc6fc2-e47c-441d-88b6-7b3651f88482" providerId="ADAL" clId="{5F936040-716E-0240-8C68-563454FE5194}" dt="2021-12-17T00:20:45.955" v="1302"/>
          <ac:grpSpMkLst>
            <pc:docMk/>
            <pc:sldMk cId="2984103973" sldId="478"/>
            <ac:grpSpMk id="315" creationId="{4BF82E2F-D085-4941-94E3-F06813D84804}"/>
          </ac:grpSpMkLst>
        </pc:grpChg>
        <pc:grpChg chg="add del mod">
          <ac:chgData name="Datta, Arpan" userId="91dc6fc2-e47c-441d-88b6-7b3651f88482" providerId="ADAL" clId="{5F936040-716E-0240-8C68-563454FE5194}" dt="2021-12-17T00:20:46.921" v="1303"/>
          <ac:grpSpMkLst>
            <pc:docMk/>
            <pc:sldMk cId="2984103973" sldId="478"/>
            <ac:grpSpMk id="326" creationId="{8C621E93-A5EC-584B-A6C8-1252FC616DB7}"/>
          </ac:grpSpMkLst>
        </pc:grpChg>
        <pc:grpChg chg="mod">
          <ac:chgData name="Datta, Arpan" userId="91dc6fc2-e47c-441d-88b6-7b3651f88482" providerId="ADAL" clId="{5F936040-716E-0240-8C68-563454FE5194}" dt="2021-12-17T00:20:45.955" v="1302"/>
          <ac:grpSpMkLst>
            <pc:docMk/>
            <pc:sldMk cId="2984103973" sldId="478"/>
            <ac:grpSpMk id="330" creationId="{AC6B7EB7-DE56-E34F-8919-398FCE144B47}"/>
          </ac:grpSpMkLst>
        </pc:grpChg>
        <pc:grpChg chg="mod">
          <ac:chgData name="Datta, Arpan" userId="91dc6fc2-e47c-441d-88b6-7b3651f88482" providerId="ADAL" clId="{5F936040-716E-0240-8C68-563454FE5194}" dt="2021-12-17T00:20:45.955" v="1302"/>
          <ac:grpSpMkLst>
            <pc:docMk/>
            <pc:sldMk cId="2984103973" sldId="478"/>
            <ac:grpSpMk id="333" creationId="{475071F2-DD33-964A-91FB-7D168F2296A0}"/>
          </ac:grpSpMkLst>
        </pc:grpChg>
        <pc:grpChg chg="add mod">
          <ac:chgData name="Datta, Arpan" userId="91dc6fc2-e47c-441d-88b6-7b3651f88482" providerId="ADAL" clId="{5F936040-716E-0240-8C68-563454FE5194}" dt="2021-12-17T00:39:54.503" v="1626" actId="1076"/>
          <ac:grpSpMkLst>
            <pc:docMk/>
            <pc:sldMk cId="2984103973" sldId="478"/>
            <ac:grpSpMk id="342" creationId="{E91691CA-97A3-7B4B-8433-DC14F12D734B}"/>
          </ac:grpSpMkLst>
        </pc:grpChg>
        <pc:grpChg chg="mod">
          <ac:chgData name="Datta, Arpan" userId="91dc6fc2-e47c-441d-88b6-7b3651f88482" providerId="ADAL" clId="{5F936040-716E-0240-8C68-563454FE5194}" dt="2021-12-17T00:23:56.159" v="1368"/>
          <ac:grpSpMkLst>
            <pc:docMk/>
            <pc:sldMk cId="2984103973" sldId="478"/>
            <ac:grpSpMk id="345" creationId="{E2383289-7843-D449-9364-9B82EC17AD93}"/>
          </ac:grpSpMkLst>
        </pc:grpChg>
        <pc:grpChg chg="add del mod">
          <ac:chgData name="Datta, Arpan" userId="91dc6fc2-e47c-441d-88b6-7b3651f88482" providerId="ADAL" clId="{5F936040-716E-0240-8C68-563454FE5194}" dt="2021-12-17T01:58:57.864" v="3215" actId="478"/>
          <ac:grpSpMkLst>
            <pc:docMk/>
            <pc:sldMk cId="2984103973" sldId="478"/>
            <ac:grpSpMk id="352" creationId="{66103BDE-5B55-384A-B7FB-BD11D35D1FCD}"/>
          </ac:grpSpMkLst>
        </pc:grpChg>
        <pc:grpChg chg="mod">
          <ac:chgData name="Datta, Arpan" userId="91dc6fc2-e47c-441d-88b6-7b3651f88482" providerId="ADAL" clId="{5F936040-716E-0240-8C68-563454FE5194}" dt="2021-12-17T00:25:42.758" v="1389"/>
          <ac:grpSpMkLst>
            <pc:docMk/>
            <pc:sldMk cId="2984103973" sldId="478"/>
            <ac:grpSpMk id="355" creationId="{CB8614AB-5B37-314E-89DE-655A7F0109F0}"/>
          </ac:grpSpMkLst>
        </pc:grpChg>
        <pc:grpChg chg="add del mod">
          <ac:chgData name="Datta, Arpan" userId="91dc6fc2-e47c-441d-88b6-7b3651f88482" providerId="ADAL" clId="{5F936040-716E-0240-8C68-563454FE5194}" dt="2021-12-17T00:26:34.921" v="1404"/>
          <ac:grpSpMkLst>
            <pc:docMk/>
            <pc:sldMk cId="2984103973" sldId="478"/>
            <ac:grpSpMk id="359" creationId="{24EA9E22-73C9-F744-8900-BF3887915B14}"/>
          </ac:grpSpMkLst>
        </pc:grpChg>
        <pc:grpChg chg="mod">
          <ac:chgData name="Datta, Arpan" userId="91dc6fc2-e47c-441d-88b6-7b3651f88482" providerId="ADAL" clId="{5F936040-716E-0240-8C68-563454FE5194}" dt="2021-12-17T00:26:31.422" v="1401"/>
          <ac:grpSpMkLst>
            <pc:docMk/>
            <pc:sldMk cId="2984103973" sldId="478"/>
            <ac:grpSpMk id="362" creationId="{557CEAE7-3921-0B42-A09B-8BDD7F694189}"/>
          </ac:grpSpMkLst>
        </pc:grpChg>
        <pc:grpChg chg="add del mod">
          <ac:chgData name="Datta, Arpan" userId="91dc6fc2-e47c-441d-88b6-7b3651f88482" providerId="ADAL" clId="{5F936040-716E-0240-8C68-563454FE5194}" dt="2021-12-17T00:37:04.229" v="1558" actId="478"/>
          <ac:grpSpMkLst>
            <pc:docMk/>
            <pc:sldMk cId="2984103973" sldId="478"/>
            <ac:grpSpMk id="365" creationId="{156AF7CB-D793-DA4D-A67C-D3EEBFB5C1CD}"/>
          </ac:grpSpMkLst>
        </pc:grpChg>
        <pc:grpChg chg="del mod">
          <ac:chgData name="Datta, Arpan" userId="91dc6fc2-e47c-441d-88b6-7b3651f88482" providerId="ADAL" clId="{5F936040-716E-0240-8C68-563454FE5194}" dt="2021-12-17T00:36:11.080" v="1542" actId="478"/>
          <ac:grpSpMkLst>
            <pc:docMk/>
            <pc:sldMk cId="2984103973" sldId="478"/>
            <ac:grpSpMk id="368" creationId="{44090369-1418-3B4A-9FBB-073353D3E5C6}"/>
          </ac:grpSpMkLst>
        </pc:grpChg>
        <pc:grpChg chg="add del mod">
          <ac:chgData name="Datta, Arpan" userId="91dc6fc2-e47c-441d-88b6-7b3651f88482" providerId="ADAL" clId="{5F936040-716E-0240-8C68-563454FE5194}" dt="2021-12-17T00:37:01.185" v="1556" actId="478"/>
          <ac:grpSpMkLst>
            <pc:docMk/>
            <pc:sldMk cId="2984103973" sldId="478"/>
            <ac:grpSpMk id="377" creationId="{15C593CA-07C9-5242-A95D-8DE7F13BE99D}"/>
          </ac:grpSpMkLst>
        </pc:grpChg>
        <pc:grpChg chg="add del mod">
          <ac:chgData name="Datta, Arpan" userId="91dc6fc2-e47c-441d-88b6-7b3651f88482" providerId="ADAL" clId="{5F936040-716E-0240-8C68-563454FE5194}" dt="2021-12-17T00:37:01.185" v="1556" actId="478"/>
          <ac:grpSpMkLst>
            <pc:docMk/>
            <pc:sldMk cId="2984103973" sldId="478"/>
            <ac:grpSpMk id="384" creationId="{F6F2BFD3-B23E-694C-864F-A9F55C35D660}"/>
          </ac:grpSpMkLst>
        </pc:grpChg>
        <pc:grpChg chg="add del mod">
          <ac:chgData name="Datta, Arpan" userId="91dc6fc2-e47c-441d-88b6-7b3651f88482" providerId="ADAL" clId="{5F936040-716E-0240-8C68-563454FE5194}" dt="2021-12-17T00:37:01.185" v="1556" actId="478"/>
          <ac:grpSpMkLst>
            <pc:docMk/>
            <pc:sldMk cId="2984103973" sldId="478"/>
            <ac:grpSpMk id="391" creationId="{AA3D1CBF-15C5-4645-A2B6-309FD1BBE11D}"/>
          </ac:grpSpMkLst>
        </pc:grpChg>
        <pc:grpChg chg="mod">
          <ac:chgData name="Datta, Arpan" userId="91dc6fc2-e47c-441d-88b6-7b3651f88482" providerId="ADAL" clId="{5F936040-716E-0240-8C68-563454FE5194}" dt="2021-12-17T00:36:30.370" v="1543"/>
          <ac:grpSpMkLst>
            <pc:docMk/>
            <pc:sldMk cId="2984103973" sldId="478"/>
            <ac:grpSpMk id="392" creationId="{DA8D1B88-BEA4-E942-AD76-5C1DFDCF27FB}"/>
          </ac:grpSpMkLst>
        </pc:grpChg>
        <pc:grpChg chg="add del mod">
          <ac:chgData name="Datta, Arpan" userId="91dc6fc2-e47c-441d-88b6-7b3651f88482" providerId="ADAL" clId="{5F936040-716E-0240-8C68-563454FE5194}" dt="2021-12-17T00:37:01.185" v="1556" actId="478"/>
          <ac:grpSpMkLst>
            <pc:docMk/>
            <pc:sldMk cId="2984103973" sldId="478"/>
            <ac:grpSpMk id="399" creationId="{6E4D3A10-DECE-C348-843B-82D59FD09BF0}"/>
          </ac:grpSpMkLst>
        </pc:grpChg>
        <pc:grpChg chg="add del mod">
          <ac:chgData name="Datta, Arpan" userId="91dc6fc2-e47c-441d-88b6-7b3651f88482" providerId="ADAL" clId="{5F936040-716E-0240-8C68-563454FE5194}" dt="2021-12-17T00:37:01.185" v="1556" actId="478"/>
          <ac:grpSpMkLst>
            <pc:docMk/>
            <pc:sldMk cId="2984103973" sldId="478"/>
            <ac:grpSpMk id="406" creationId="{A1DBFF8F-51B9-8649-9581-050303C224E0}"/>
          </ac:grpSpMkLst>
        </pc:grpChg>
        <pc:grpChg chg="add del mod">
          <ac:chgData name="Datta, Arpan" userId="91dc6fc2-e47c-441d-88b6-7b3651f88482" providerId="ADAL" clId="{5F936040-716E-0240-8C68-563454FE5194}" dt="2021-12-17T02:00:35.924" v="3256" actId="207"/>
          <ac:grpSpMkLst>
            <pc:docMk/>
            <pc:sldMk cId="2984103973" sldId="478"/>
            <ac:grpSpMk id="413" creationId="{74680C30-CA08-7A4B-87F0-F39839A9F7ED}"/>
          </ac:grpSpMkLst>
        </pc:grpChg>
        <pc:grpChg chg="add del mod">
          <ac:chgData name="Datta, Arpan" userId="91dc6fc2-e47c-441d-88b6-7b3651f88482" providerId="ADAL" clId="{5F936040-716E-0240-8C68-563454FE5194}" dt="2021-12-17T02:01:00.324" v="3267" actId="478"/>
          <ac:grpSpMkLst>
            <pc:docMk/>
            <pc:sldMk cId="2984103973" sldId="478"/>
            <ac:grpSpMk id="448" creationId="{1C131108-6614-D743-B231-C486E34A2B8D}"/>
          </ac:grpSpMkLst>
        </pc:grpChg>
        <pc:grpChg chg="add del mod">
          <ac:chgData name="Datta, Arpan" userId="91dc6fc2-e47c-441d-88b6-7b3651f88482" providerId="ADAL" clId="{5F936040-716E-0240-8C68-563454FE5194}" dt="2021-12-17T02:00:41.040" v="3258" actId="478"/>
          <ac:grpSpMkLst>
            <pc:docMk/>
            <pc:sldMk cId="2984103973" sldId="478"/>
            <ac:grpSpMk id="455" creationId="{F18645D8-7E75-264F-907B-0BA52D7C8B6C}"/>
          </ac:grpSpMkLst>
        </pc:grpChg>
        <pc:grpChg chg="mod">
          <ac:chgData name="Datta, Arpan" userId="91dc6fc2-e47c-441d-88b6-7b3651f88482" providerId="ADAL" clId="{5F936040-716E-0240-8C68-563454FE5194}" dt="2021-12-17T00:37:47.394" v="1564" actId="207"/>
          <ac:grpSpMkLst>
            <pc:docMk/>
            <pc:sldMk cId="2984103973" sldId="478"/>
            <ac:grpSpMk id="456" creationId="{4E385E28-2AA0-9D4B-8756-9EB244FAB247}"/>
          </ac:grpSpMkLst>
        </pc:grpChg>
        <pc:grpChg chg="add del mod">
          <ac:chgData name="Datta, Arpan" userId="91dc6fc2-e47c-441d-88b6-7b3651f88482" providerId="ADAL" clId="{5F936040-716E-0240-8C68-563454FE5194}" dt="2021-12-17T02:00:56.318" v="3265" actId="478"/>
          <ac:grpSpMkLst>
            <pc:docMk/>
            <pc:sldMk cId="2984103973" sldId="478"/>
            <ac:grpSpMk id="463" creationId="{491F8BE7-C4CE-D645-88B2-1BB16438D296}"/>
          </ac:grpSpMkLst>
        </pc:grpChg>
        <pc:grpChg chg="add del mod">
          <ac:chgData name="Datta, Arpan" userId="91dc6fc2-e47c-441d-88b6-7b3651f88482" providerId="ADAL" clId="{5F936040-716E-0240-8C68-563454FE5194}" dt="2021-12-17T02:00:52.322" v="3263" actId="478"/>
          <ac:grpSpMkLst>
            <pc:docMk/>
            <pc:sldMk cId="2984103973" sldId="478"/>
            <ac:grpSpMk id="470" creationId="{8A8C2FBB-3EB4-2543-875D-4DC27ACA95AE}"/>
          </ac:grpSpMkLst>
        </pc:grpChg>
        <pc:picChg chg="add del mod">
          <ac:chgData name="Datta, Arpan" userId="91dc6fc2-e47c-441d-88b6-7b3651f88482" providerId="ADAL" clId="{5F936040-716E-0240-8C68-563454FE5194}" dt="2021-12-17T00:12:19.477" v="1168" actId="478"/>
          <ac:picMkLst>
            <pc:docMk/>
            <pc:sldMk cId="2984103973" sldId="478"/>
            <ac:picMk id="3" creationId="{7123B846-62DD-6942-9BD8-8BF1081DBD14}"/>
          </ac:picMkLst>
        </pc:picChg>
        <pc:picChg chg="del">
          <ac:chgData name="Datta, Arpan" userId="91dc6fc2-e47c-441d-88b6-7b3651f88482" providerId="ADAL" clId="{5F936040-716E-0240-8C68-563454FE5194}" dt="2021-12-17T01:56:47.808" v="3166" actId="478"/>
          <ac:picMkLst>
            <pc:docMk/>
            <pc:sldMk cId="2984103973" sldId="478"/>
            <ac:picMk id="7" creationId="{6FCF2650-9731-DF4C-BC3C-F8CE3B6D1C40}"/>
          </ac:picMkLst>
        </pc:picChg>
        <pc:picChg chg="del">
          <ac:chgData name="Datta, Arpan" userId="91dc6fc2-e47c-441d-88b6-7b3651f88482" providerId="ADAL" clId="{5F936040-716E-0240-8C68-563454FE5194}" dt="2021-12-17T01:56:47.808" v="3166" actId="478"/>
          <ac:picMkLst>
            <pc:docMk/>
            <pc:sldMk cId="2984103973" sldId="478"/>
            <ac:picMk id="8" creationId="{95154E85-0153-854C-A571-FD9E782EF2D5}"/>
          </ac:picMkLst>
        </pc:picChg>
        <pc:picChg chg="del">
          <ac:chgData name="Datta, Arpan" userId="91dc6fc2-e47c-441d-88b6-7b3651f88482" providerId="ADAL" clId="{5F936040-716E-0240-8C68-563454FE5194}" dt="2021-12-17T01:56:47.808" v="3166" actId="478"/>
          <ac:picMkLst>
            <pc:docMk/>
            <pc:sldMk cId="2984103973" sldId="478"/>
            <ac:picMk id="10" creationId="{56A5C236-F0F6-824B-AA95-AFC56B1E8DA1}"/>
          </ac:picMkLst>
        </pc:picChg>
        <pc:picChg chg="del">
          <ac:chgData name="Datta, Arpan" userId="91dc6fc2-e47c-441d-88b6-7b3651f88482" providerId="ADAL" clId="{5F936040-716E-0240-8C68-563454FE5194}" dt="2021-12-17T01:56:47.808" v="3166" actId="478"/>
          <ac:picMkLst>
            <pc:docMk/>
            <pc:sldMk cId="2984103973" sldId="478"/>
            <ac:picMk id="11" creationId="{65AAA3D2-377D-D74B-A4EE-DBA07BABEE15}"/>
          </ac:picMkLst>
        </pc:picChg>
        <pc:picChg chg="add mod">
          <ac:chgData name="Datta, Arpan" userId="91dc6fc2-e47c-441d-88b6-7b3651f88482" providerId="ADAL" clId="{5F936040-716E-0240-8C68-563454FE5194}" dt="2021-12-17T00:39:54.503" v="1626" actId="1076"/>
          <ac:picMkLst>
            <pc:docMk/>
            <pc:sldMk cId="2984103973" sldId="478"/>
            <ac:picMk id="349" creationId="{3CC6D964-8748-384B-979E-7586D9C2EA5F}"/>
          </ac:picMkLst>
        </pc:picChg>
        <pc:picChg chg="add mod">
          <ac:chgData name="Datta, Arpan" userId="91dc6fc2-e47c-441d-88b6-7b3651f88482" providerId="ADAL" clId="{5F936040-716E-0240-8C68-563454FE5194}" dt="2021-12-17T00:39:54.503" v="1626" actId="1076"/>
          <ac:picMkLst>
            <pc:docMk/>
            <pc:sldMk cId="2984103973" sldId="478"/>
            <ac:picMk id="351" creationId="{27A698D9-6DAF-014B-ABD3-0EACB37DB694}"/>
          </ac:picMkLst>
        </pc:picChg>
        <pc:picChg chg="add del mod">
          <ac:chgData name="Datta, Arpan" userId="91dc6fc2-e47c-441d-88b6-7b3651f88482" providerId="ADAL" clId="{5F936040-716E-0240-8C68-563454FE5194}" dt="2021-12-17T00:26:52.914" v="1411" actId="478"/>
          <ac:picMkLst>
            <pc:docMk/>
            <pc:sldMk cId="2984103973" sldId="478"/>
            <ac:picMk id="358" creationId="{C7CB2054-28CE-5E49-9628-AA3ED3693CAC}"/>
          </ac:picMkLst>
        </pc:picChg>
        <pc:picChg chg="add mod">
          <ac:chgData name="Datta, Arpan" userId="91dc6fc2-e47c-441d-88b6-7b3651f88482" providerId="ADAL" clId="{5F936040-716E-0240-8C68-563454FE5194}" dt="2021-12-17T00:35:41.039" v="1536" actId="207"/>
          <ac:picMkLst>
            <pc:docMk/>
            <pc:sldMk cId="2984103973" sldId="478"/>
            <ac:picMk id="371" creationId="{615BD295-F1D1-5745-BEB5-36BEA8169664}"/>
          </ac:picMkLst>
        </pc:picChg>
        <pc:picChg chg="add del mod">
          <ac:chgData name="Datta, Arpan" userId="91dc6fc2-e47c-441d-88b6-7b3651f88482" providerId="ADAL" clId="{5F936040-716E-0240-8C68-563454FE5194}" dt="2021-12-17T01:59:18.130" v="3220" actId="478"/>
          <ac:picMkLst>
            <pc:docMk/>
            <pc:sldMk cId="2984103973" sldId="478"/>
            <ac:picMk id="372" creationId="{9798DCD2-4919-FE41-B08E-9BB1314533A8}"/>
          </ac:picMkLst>
        </pc:picChg>
        <pc:picChg chg="add mod">
          <ac:chgData name="Datta, Arpan" userId="91dc6fc2-e47c-441d-88b6-7b3651f88482" providerId="ADAL" clId="{5F936040-716E-0240-8C68-563454FE5194}" dt="2021-12-17T00:35:57.007" v="1540" actId="208"/>
          <ac:picMkLst>
            <pc:docMk/>
            <pc:sldMk cId="2984103973" sldId="478"/>
            <ac:picMk id="376" creationId="{9F906AB1-9841-B543-BE23-030FB151C9CE}"/>
          </ac:picMkLst>
        </pc:picChg>
        <pc:picChg chg="add mod">
          <ac:chgData name="Datta, Arpan" userId="91dc6fc2-e47c-441d-88b6-7b3651f88482" providerId="ADAL" clId="{5F936040-716E-0240-8C68-563454FE5194}" dt="2021-12-17T02:06:30.990" v="3447" actId="1037"/>
          <ac:picMkLst>
            <pc:docMk/>
            <pc:sldMk cId="2984103973" sldId="478"/>
            <ac:picMk id="495" creationId="{ED9E616C-E816-B944-98AA-0034696A220B}"/>
          </ac:picMkLst>
        </pc:picChg>
        <pc:picChg chg="add mod">
          <ac:chgData name="Datta, Arpan" userId="91dc6fc2-e47c-441d-88b6-7b3651f88482" providerId="ADAL" clId="{5F936040-716E-0240-8C68-563454FE5194}" dt="2021-12-17T02:06:30.990" v="3447" actId="1037"/>
          <ac:picMkLst>
            <pc:docMk/>
            <pc:sldMk cId="2984103973" sldId="478"/>
            <ac:picMk id="496" creationId="{861AA275-ECE4-2B49-AA06-796986F3ACB8}"/>
          </ac:picMkLst>
        </pc:picChg>
        <pc:picChg chg="add mod">
          <ac:chgData name="Datta, Arpan" userId="91dc6fc2-e47c-441d-88b6-7b3651f88482" providerId="ADAL" clId="{5F936040-716E-0240-8C68-563454FE5194}" dt="2021-12-17T02:15:27.156" v="3479" actId="1036"/>
          <ac:picMkLst>
            <pc:docMk/>
            <pc:sldMk cId="2984103973" sldId="478"/>
            <ac:picMk id="497" creationId="{1DA13500-FF22-9045-9F62-F0AF23E1F7AF}"/>
          </ac:picMkLst>
        </pc:picChg>
        <pc:picChg chg="add mod">
          <ac:chgData name="Datta, Arpan" userId="91dc6fc2-e47c-441d-88b6-7b3651f88482" providerId="ADAL" clId="{5F936040-716E-0240-8C68-563454FE5194}" dt="2021-12-17T02:15:27.156" v="3479" actId="1036"/>
          <ac:picMkLst>
            <pc:docMk/>
            <pc:sldMk cId="2984103973" sldId="478"/>
            <ac:picMk id="498" creationId="{9C0718D7-9721-8742-BED8-0C88BC20CA03}"/>
          </ac:picMkLst>
        </pc:picChg>
        <pc:picChg chg="add mod">
          <ac:chgData name="Datta, Arpan" userId="91dc6fc2-e47c-441d-88b6-7b3651f88482" providerId="ADAL" clId="{5F936040-716E-0240-8C68-563454FE5194}" dt="2021-12-17T02:06:44.206" v="3451" actId="1076"/>
          <ac:picMkLst>
            <pc:docMk/>
            <pc:sldMk cId="2984103973" sldId="478"/>
            <ac:picMk id="499" creationId="{4726204D-2FD3-E849-8A24-CEF59769C841}"/>
          </ac:picMkLst>
        </pc:picChg>
        <pc:picChg chg="add mod">
          <ac:chgData name="Datta, Arpan" userId="91dc6fc2-e47c-441d-88b6-7b3651f88482" providerId="ADAL" clId="{5F936040-716E-0240-8C68-563454FE5194}" dt="2021-12-17T02:06:44.206" v="3451" actId="1076"/>
          <ac:picMkLst>
            <pc:docMk/>
            <pc:sldMk cId="2984103973" sldId="478"/>
            <ac:picMk id="500" creationId="{F43A0B85-E390-5F47-9CDF-20354081FACB}"/>
          </ac:picMkLst>
        </pc:picChg>
        <pc:picChg chg="add mod">
          <ac:chgData name="Datta, Arpan" userId="91dc6fc2-e47c-441d-88b6-7b3651f88482" providerId="ADAL" clId="{5F936040-716E-0240-8C68-563454FE5194}" dt="2021-12-17T02:06:50.497" v="3453" actId="1076"/>
          <ac:picMkLst>
            <pc:docMk/>
            <pc:sldMk cId="2984103973" sldId="478"/>
            <ac:picMk id="501" creationId="{FE508137-BDBF-2A48-8439-7BAB2670D5EB}"/>
          </ac:picMkLst>
        </pc:picChg>
        <pc:picChg chg="add mod">
          <ac:chgData name="Datta, Arpan" userId="91dc6fc2-e47c-441d-88b6-7b3651f88482" providerId="ADAL" clId="{5F936040-716E-0240-8C68-563454FE5194}" dt="2021-12-17T02:06:50.497" v="3453" actId="1076"/>
          <ac:picMkLst>
            <pc:docMk/>
            <pc:sldMk cId="2984103973" sldId="478"/>
            <ac:picMk id="502" creationId="{38E0AA01-2679-F148-9847-B999999F2F22}"/>
          </ac:picMkLst>
        </pc:picChg>
        <pc:picChg chg="add mod">
          <ac:chgData name="Datta, Arpan" userId="91dc6fc2-e47c-441d-88b6-7b3651f88482" providerId="ADAL" clId="{5F936040-716E-0240-8C68-563454FE5194}" dt="2021-12-17T02:26:27.754" v="3538"/>
          <ac:picMkLst>
            <pc:docMk/>
            <pc:sldMk cId="2984103973" sldId="478"/>
            <ac:picMk id="512" creationId="{0BF7365A-2E47-E94C-9326-2D87FF7C957D}"/>
          </ac:picMkLst>
        </pc:picChg>
        <pc:picChg chg="add mod">
          <ac:chgData name="Datta, Arpan" userId="91dc6fc2-e47c-441d-88b6-7b3651f88482" providerId="ADAL" clId="{5F936040-716E-0240-8C68-563454FE5194}" dt="2021-12-17T02:26:27.754" v="3538"/>
          <ac:picMkLst>
            <pc:docMk/>
            <pc:sldMk cId="2984103973" sldId="478"/>
            <ac:picMk id="513" creationId="{7DB90479-5854-1446-94AE-A20C5FA4F614}"/>
          </ac:picMkLst>
        </pc:picChg>
        <pc:picChg chg="add mod">
          <ac:chgData name="Datta, Arpan" userId="91dc6fc2-e47c-441d-88b6-7b3651f88482" providerId="ADAL" clId="{5F936040-716E-0240-8C68-563454FE5194}" dt="2021-12-17T02:26:27.754" v="3538"/>
          <ac:picMkLst>
            <pc:docMk/>
            <pc:sldMk cId="2984103973" sldId="478"/>
            <ac:picMk id="514" creationId="{4F4DE28F-443C-F14E-963A-5CDE2BB65DB5}"/>
          </ac:picMkLst>
        </pc:picChg>
        <pc:picChg chg="add mod">
          <ac:chgData name="Datta, Arpan" userId="91dc6fc2-e47c-441d-88b6-7b3651f88482" providerId="ADAL" clId="{5F936040-716E-0240-8C68-563454FE5194}" dt="2021-12-17T02:26:27.754" v="3538"/>
          <ac:picMkLst>
            <pc:docMk/>
            <pc:sldMk cId="2984103973" sldId="478"/>
            <ac:picMk id="515" creationId="{4567A9E4-8F2D-5147-8DF0-CBAF0CA1396D}"/>
          </ac:picMkLst>
        </pc:picChg>
        <pc:cxnChg chg="add del mod">
          <ac:chgData name="Datta, Arpan" userId="91dc6fc2-e47c-441d-88b6-7b3651f88482" providerId="ADAL" clId="{5F936040-716E-0240-8C68-563454FE5194}" dt="2021-12-17T00:19:17.020" v="1273" actId="478"/>
          <ac:cxnSpMkLst>
            <pc:docMk/>
            <pc:sldMk cId="2984103973" sldId="478"/>
            <ac:cxnSpMk id="102" creationId="{5A69B7EA-929E-424B-B75C-607D94C0ADFC}"/>
          </ac:cxnSpMkLst>
        </pc:cxnChg>
        <pc:cxnChg chg="add del mod">
          <ac:chgData name="Datta, Arpan" userId="91dc6fc2-e47c-441d-88b6-7b3651f88482" providerId="ADAL" clId="{5F936040-716E-0240-8C68-563454FE5194}" dt="2021-12-17T00:19:19.512" v="1274" actId="478"/>
          <ac:cxnSpMkLst>
            <pc:docMk/>
            <pc:sldMk cId="2984103973" sldId="478"/>
            <ac:cxnSpMk id="103" creationId="{B3617712-DFB7-574F-B0F9-955CCDD1BFE7}"/>
          </ac:cxnSpMkLst>
        </pc:cxnChg>
        <pc:cxnChg chg="add del mod">
          <ac:chgData name="Datta, Arpan" userId="91dc6fc2-e47c-441d-88b6-7b3651f88482" providerId="ADAL" clId="{5F936040-716E-0240-8C68-563454FE5194}" dt="2021-12-17T00:19:17.020" v="1273" actId="478"/>
          <ac:cxnSpMkLst>
            <pc:docMk/>
            <pc:sldMk cId="2984103973" sldId="478"/>
            <ac:cxnSpMk id="104" creationId="{CEC73B72-0732-E84B-9DDD-1FAB0E6A84C5}"/>
          </ac:cxnSpMkLst>
        </pc:cxnChg>
        <pc:cxnChg chg="mod">
          <ac:chgData name="Datta, Arpan" userId="91dc6fc2-e47c-441d-88b6-7b3651f88482" providerId="ADAL" clId="{5F936040-716E-0240-8C68-563454FE5194}" dt="2021-12-17T00:19:44.730" v="1277" actId="208"/>
          <ac:cxnSpMkLst>
            <pc:docMk/>
            <pc:sldMk cId="2984103973" sldId="478"/>
            <ac:cxnSpMk id="125" creationId="{8928D3E3-8FBD-6B43-A5ED-6BA1056A906E}"/>
          </ac:cxnSpMkLst>
        </pc:cxnChg>
        <pc:cxnChg chg="mod">
          <ac:chgData name="Datta, Arpan" userId="91dc6fc2-e47c-441d-88b6-7b3651f88482" providerId="ADAL" clId="{5F936040-716E-0240-8C68-563454FE5194}" dt="2021-12-17T00:19:44.730" v="1277" actId="208"/>
          <ac:cxnSpMkLst>
            <pc:docMk/>
            <pc:sldMk cId="2984103973" sldId="478"/>
            <ac:cxnSpMk id="148" creationId="{A058BC82-F9DA-B640-82B9-1AD13866DB90}"/>
          </ac:cxnSpMkLst>
        </pc:cxnChg>
        <pc:cxnChg chg="mod">
          <ac:chgData name="Datta, Arpan" userId="91dc6fc2-e47c-441d-88b6-7b3651f88482" providerId="ADAL" clId="{5F936040-716E-0240-8C68-563454FE5194}" dt="2021-12-17T00:19:44.730" v="1277" actId="208"/>
          <ac:cxnSpMkLst>
            <pc:docMk/>
            <pc:sldMk cId="2984103973" sldId="478"/>
            <ac:cxnSpMk id="168" creationId="{40A31767-6816-854F-80E0-EAB89184C3F4}"/>
          </ac:cxnSpMkLst>
        </pc:cxnChg>
        <pc:cxnChg chg="mod">
          <ac:chgData name="Datta, Arpan" userId="91dc6fc2-e47c-441d-88b6-7b3651f88482" providerId="ADAL" clId="{5F936040-716E-0240-8C68-563454FE5194}" dt="2021-12-17T00:19:44.730" v="1277" actId="208"/>
          <ac:cxnSpMkLst>
            <pc:docMk/>
            <pc:sldMk cId="2984103973" sldId="478"/>
            <ac:cxnSpMk id="184" creationId="{CD059831-D890-524D-9AE8-4F50BB539B26}"/>
          </ac:cxnSpMkLst>
        </pc:cxnChg>
        <pc:cxnChg chg="mod">
          <ac:chgData name="Datta, Arpan" userId="91dc6fc2-e47c-441d-88b6-7b3651f88482" providerId="ADAL" clId="{5F936040-716E-0240-8C68-563454FE5194}" dt="2021-12-17T00:19:50.463" v="1280" actId="571"/>
          <ac:cxnSpMkLst>
            <pc:docMk/>
            <pc:sldMk cId="2984103973" sldId="478"/>
            <ac:cxnSpMk id="199" creationId="{F5FA7226-6460-F542-BC31-1BA864DADC86}"/>
          </ac:cxnSpMkLst>
        </pc:cxnChg>
        <pc:cxnChg chg="mod">
          <ac:chgData name="Datta, Arpan" userId="91dc6fc2-e47c-441d-88b6-7b3651f88482" providerId="ADAL" clId="{5F936040-716E-0240-8C68-563454FE5194}" dt="2021-12-17T00:19:50.463" v="1280" actId="571"/>
          <ac:cxnSpMkLst>
            <pc:docMk/>
            <pc:sldMk cId="2984103973" sldId="478"/>
            <ac:cxnSpMk id="222" creationId="{EE3C7A72-33C7-AB4F-AC8C-D5CEDCD3C728}"/>
          </ac:cxnSpMkLst>
        </pc:cxnChg>
        <pc:cxnChg chg="mod">
          <ac:chgData name="Datta, Arpan" userId="91dc6fc2-e47c-441d-88b6-7b3651f88482" providerId="ADAL" clId="{5F936040-716E-0240-8C68-563454FE5194}" dt="2021-12-17T00:19:50.463" v="1280" actId="571"/>
          <ac:cxnSpMkLst>
            <pc:docMk/>
            <pc:sldMk cId="2984103973" sldId="478"/>
            <ac:cxnSpMk id="242" creationId="{28A554DD-9E00-4148-BAFC-20CD29A709E5}"/>
          </ac:cxnSpMkLst>
        </pc:cxnChg>
        <pc:cxnChg chg="mod">
          <ac:chgData name="Datta, Arpan" userId="91dc6fc2-e47c-441d-88b6-7b3651f88482" providerId="ADAL" clId="{5F936040-716E-0240-8C68-563454FE5194}" dt="2021-12-17T00:19:50.463" v="1280" actId="571"/>
          <ac:cxnSpMkLst>
            <pc:docMk/>
            <pc:sldMk cId="2984103973" sldId="478"/>
            <ac:cxnSpMk id="258" creationId="{5C703A27-D089-2640-8EAB-BE0772C72475}"/>
          </ac:cxnSpMkLst>
        </pc:cxnChg>
        <pc:cxnChg chg="mod">
          <ac:chgData name="Datta, Arpan" userId="91dc6fc2-e47c-441d-88b6-7b3651f88482" providerId="ADAL" clId="{5F936040-716E-0240-8C68-563454FE5194}" dt="2021-12-17T00:20:45.955" v="1302"/>
          <ac:cxnSpMkLst>
            <pc:docMk/>
            <pc:sldMk cId="2984103973" sldId="478"/>
            <ac:cxnSpMk id="273" creationId="{5192A285-A747-5A43-82F9-985E61C53269}"/>
          </ac:cxnSpMkLst>
        </pc:cxnChg>
        <pc:cxnChg chg="mod">
          <ac:chgData name="Datta, Arpan" userId="91dc6fc2-e47c-441d-88b6-7b3651f88482" providerId="ADAL" clId="{5F936040-716E-0240-8C68-563454FE5194}" dt="2021-12-17T00:20:45.955" v="1302"/>
          <ac:cxnSpMkLst>
            <pc:docMk/>
            <pc:sldMk cId="2984103973" sldId="478"/>
            <ac:cxnSpMk id="296" creationId="{234434E7-ACD4-9044-84D4-BE9AFE5D94A9}"/>
          </ac:cxnSpMkLst>
        </pc:cxnChg>
        <pc:cxnChg chg="mod">
          <ac:chgData name="Datta, Arpan" userId="91dc6fc2-e47c-441d-88b6-7b3651f88482" providerId="ADAL" clId="{5F936040-716E-0240-8C68-563454FE5194}" dt="2021-12-17T00:20:45.955" v="1302"/>
          <ac:cxnSpMkLst>
            <pc:docMk/>
            <pc:sldMk cId="2984103973" sldId="478"/>
            <ac:cxnSpMk id="316" creationId="{A73FA5F2-B3D8-134C-8B8C-6528A2FC6134}"/>
          </ac:cxnSpMkLst>
        </pc:cxnChg>
        <pc:cxnChg chg="mod">
          <ac:chgData name="Datta, Arpan" userId="91dc6fc2-e47c-441d-88b6-7b3651f88482" providerId="ADAL" clId="{5F936040-716E-0240-8C68-563454FE5194}" dt="2021-12-17T00:20:45.955" v="1302"/>
          <ac:cxnSpMkLst>
            <pc:docMk/>
            <pc:sldMk cId="2984103973" sldId="478"/>
            <ac:cxnSpMk id="332" creationId="{30F7FFBA-C180-4C42-B38C-66E58C095338}"/>
          </ac:cxnSpMkLst>
        </pc:cxnChg>
        <pc:cxnChg chg="mod">
          <ac:chgData name="Datta, Arpan" userId="91dc6fc2-e47c-441d-88b6-7b3651f88482" providerId="ADAL" clId="{5F936040-716E-0240-8C68-563454FE5194}" dt="2021-12-17T00:23:56.159" v="1368"/>
          <ac:cxnSpMkLst>
            <pc:docMk/>
            <pc:sldMk cId="2984103973" sldId="478"/>
            <ac:cxnSpMk id="347" creationId="{125147F3-9D5A-1C48-A641-DA5666928430}"/>
          </ac:cxnSpMkLst>
        </pc:cxnChg>
        <pc:cxnChg chg="mod">
          <ac:chgData name="Datta, Arpan" userId="91dc6fc2-e47c-441d-88b6-7b3651f88482" providerId="ADAL" clId="{5F936040-716E-0240-8C68-563454FE5194}" dt="2021-12-17T00:25:42.758" v="1389"/>
          <ac:cxnSpMkLst>
            <pc:docMk/>
            <pc:sldMk cId="2984103973" sldId="478"/>
            <ac:cxnSpMk id="357" creationId="{785E4858-E34D-0244-8C9E-6BB962B8B0DD}"/>
          </ac:cxnSpMkLst>
        </pc:cxnChg>
        <pc:cxnChg chg="mod">
          <ac:chgData name="Datta, Arpan" userId="91dc6fc2-e47c-441d-88b6-7b3651f88482" providerId="ADAL" clId="{5F936040-716E-0240-8C68-563454FE5194}" dt="2021-12-17T00:26:31.422" v="1401"/>
          <ac:cxnSpMkLst>
            <pc:docMk/>
            <pc:sldMk cId="2984103973" sldId="478"/>
            <ac:cxnSpMk id="364" creationId="{088EE28E-BDF1-CB4F-80B7-96D1C0AF220D}"/>
          </ac:cxnSpMkLst>
        </pc:cxnChg>
        <pc:cxnChg chg="del mod">
          <ac:chgData name="Datta, Arpan" userId="91dc6fc2-e47c-441d-88b6-7b3651f88482" providerId="ADAL" clId="{5F936040-716E-0240-8C68-563454FE5194}" dt="2021-12-17T00:36:11.080" v="1542" actId="478"/>
          <ac:cxnSpMkLst>
            <pc:docMk/>
            <pc:sldMk cId="2984103973" sldId="478"/>
            <ac:cxnSpMk id="370" creationId="{318F84D6-2D8A-C84B-8288-114588E771E7}"/>
          </ac:cxnSpMkLst>
        </pc:cxnChg>
      </pc:sldChg>
      <pc:sldChg chg="addSp delSp modSp add mod">
        <pc:chgData name="Datta, Arpan" userId="91dc6fc2-e47c-441d-88b6-7b3651f88482" providerId="ADAL" clId="{5F936040-716E-0240-8C68-563454FE5194}" dt="2021-12-17T03:57:33.983" v="5398" actId="2711"/>
        <pc:sldMkLst>
          <pc:docMk/>
          <pc:sldMk cId="4019487556" sldId="478"/>
        </pc:sldMkLst>
        <pc:spChg chg="add del mod">
          <ac:chgData name="Datta, Arpan" userId="91dc6fc2-e47c-441d-88b6-7b3651f88482" providerId="ADAL" clId="{5F936040-716E-0240-8C68-563454FE5194}" dt="2021-12-17T03:46:21.143" v="5273"/>
          <ac:spMkLst>
            <pc:docMk/>
            <pc:sldMk cId="4019487556" sldId="478"/>
            <ac:spMk id="58" creationId="{918DC18E-D2AE-1D45-BE68-5CBCF065E6DA}"/>
          </ac:spMkLst>
        </pc:spChg>
        <pc:spChg chg="add del mod">
          <ac:chgData name="Datta, Arpan" userId="91dc6fc2-e47c-441d-88b6-7b3651f88482" providerId="ADAL" clId="{5F936040-716E-0240-8C68-563454FE5194}" dt="2021-12-17T03:46:21.143" v="5273"/>
          <ac:spMkLst>
            <pc:docMk/>
            <pc:sldMk cId="4019487556" sldId="478"/>
            <ac:spMk id="59" creationId="{D593DDA6-7509-C84E-8E09-EB6379545DC2}"/>
          </ac:spMkLst>
        </pc:spChg>
        <pc:spChg chg="add mod">
          <ac:chgData name="Datta, Arpan" userId="91dc6fc2-e47c-441d-88b6-7b3651f88482" providerId="ADAL" clId="{5F936040-716E-0240-8C68-563454FE5194}" dt="2021-12-17T03:47:00.459" v="5289" actId="404"/>
          <ac:spMkLst>
            <pc:docMk/>
            <pc:sldMk cId="4019487556" sldId="478"/>
            <ac:spMk id="60" creationId="{9A14533E-93F1-574C-957C-2FF513C73D33}"/>
          </ac:spMkLst>
        </pc:spChg>
        <pc:spChg chg="mod">
          <ac:chgData name="Datta, Arpan" userId="91dc6fc2-e47c-441d-88b6-7b3651f88482" providerId="ADAL" clId="{5F936040-716E-0240-8C68-563454FE5194}" dt="2021-12-17T03:57:33.983" v="5398" actId="2711"/>
          <ac:spMkLst>
            <pc:docMk/>
            <pc:sldMk cId="4019487556" sldId="478"/>
            <ac:spMk id="491" creationId="{51D2B910-8EDD-C347-A4BD-DACEFFACB8E0}"/>
          </ac:spMkLst>
        </pc:spChg>
        <pc:spChg chg="del mod">
          <ac:chgData name="Datta, Arpan" userId="91dc6fc2-e47c-441d-88b6-7b3651f88482" providerId="ADAL" clId="{5F936040-716E-0240-8C68-563454FE5194}" dt="2021-12-17T03:46:34.691" v="5281" actId="478"/>
          <ac:spMkLst>
            <pc:docMk/>
            <pc:sldMk cId="4019487556" sldId="478"/>
            <ac:spMk id="503" creationId="{DF55AC58-8F4F-2A4B-9F58-62D95871C1EC}"/>
          </ac:spMkLst>
        </pc:spChg>
      </pc:sldChg>
      <pc:sldChg chg="addSp delSp modSp mod ord setBg delDesignElem">
        <pc:chgData name="Datta, Arpan" userId="91dc6fc2-e47c-441d-88b6-7b3651f88482" providerId="ADAL" clId="{5F936040-716E-0240-8C68-563454FE5194}" dt="2021-12-17T03:57:49.136" v="5401" actId="2711"/>
        <pc:sldMkLst>
          <pc:docMk/>
          <pc:sldMk cId="2576617043" sldId="479"/>
        </pc:sldMkLst>
        <pc:spChg chg="mod">
          <ac:chgData name="Datta, Arpan" userId="91dc6fc2-e47c-441d-88b6-7b3651f88482" providerId="ADAL" clId="{5F936040-716E-0240-8C68-563454FE5194}" dt="2021-12-17T01:20:47.800" v="2348" actId="14100"/>
          <ac:spMkLst>
            <pc:docMk/>
            <pc:sldMk cId="2576617043" sldId="479"/>
            <ac:spMk id="4" creationId="{7171802C-86A6-4E07-BCAA-BDC555053B52}"/>
          </ac:spMkLst>
        </pc:spChg>
        <pc:spChg chg="add del mod">
          <ac:chgData name="Datta, Arpan" userId="91dc6fc2-e47c-441d-88b6-7b3651f88482" providerId="ADAL" clId="{5F936040-716E-0240-8C68-563454FE5194}" dt="2021-12-17T01:17:21.760" v="2321" actId="478"/>
          <ac:spMkLst>
            <pc:docMk/>
            <pc:sldMk cId="2576617043" sldId="479"/>
            <ac:spMk id="5" creationId="{B5253172-F379-734D-976C-A679D0097264}"/>
          </ac:spMkLst>
        </pc:spChg>
        <pc:spChg chg="add mod">
          <ac:chgData name="Datta, Arpan" userId="91dc6fc2-e47c-441d-88b6-7b3651f88482" providerId="ADAL" clId="{5F936040-716E-0240-8C68-563454FE5194}" dt="2021-12-17T01:17:13.145" v="2319"/>
          <ac:spMkLst>
            <pc:docMk/>
            <pc:sldMk cId="2576617043" sldId="479"/>
            <ac:spMk id="24" creationId="{B27DC10C-1C9C-D74F-B6BC-2507B25B74D5}"/>
          </ac:spMkLst>
        </pc:spChg>
        <pc:spChg chg="add mod">
          <ac:chgData name="Datta, Arpan" userId="91dc6fc2-e47c-441d-88b6-7b3651f88482" providerId="ADAL" clId="{5F936040-716E-0240-8C68-563454FE5194}" dt="2021-12-17T03:57:49.136" v="5401" actId="2711"/>
          <ac:spMkLst>
            <pc:docMk/>
            <pc:sldMk cId="2576617043" sldId="479"/>
            <ac:spMk id="25" creationId="{2A4606F9-EAAB-584D-BD2E-FAA2772CFD1B}"/>
          </ac:spMkLst>
        </pc:spChg>
        <pc:spChg chg="del">
          <ac:chgData name="Datta, Arpan" userId="91dc6fc2-e47c-441d-88b6-7b3651f88482" providerId="ADAL" clId="{5F936040-716E-0240-8C68-563454FE5194}" dt="2021-12-17T01:17:18.484" v="2320" actId="478"/>
          <ac:spMkLst>
            <pc:docMk/>
            <pc:sldMk cId="2576617043" sldId="479"/>
            <ac:spMk id="96" creationId="{00000000-0000-0000-0000-000000000000}"/>
          </ac:spMkLst>
        </pc:spChg>
        <pc:spChg chg="add del">
          <ac:chgData name="Datta, Arpan" userId="91dc6fc2-e47c-441d-88b6-7b3651f88482" providerId="ADAL" clId="{5F936040-716E-0240-8C68-563454FE5194}" dt="2021-12-17T00:54:35.512" v="1872"/>
          <ac:spMkLst>
            <pc:docMk/>
            <pc:sldMk cId="2576617043" sldId="479"/>
            <ac:spMk id="128" creationId="{6288FC2F-B192-42B2-90BE-517E1039BE0B}"/>
          </ac:spMkLst>
        </pc:spChg>
        <pc:spChg chg="add del">
          <ac:chgData name="Datta, Arpan" userId="91dc6fc2-e47c-441d-88b6-7b3651f88482" providerId="ADAL" clId="{5F936040-716E-0240-8C68-563454FE5194}" dt="2021-12-17T00:54:35.512" v="1872"/>
          <ac:spMkLst>
            <pc:docMk/>
            <pc:sldMk cId="2576617043" sldId="479"/>
            <ac:spMk id="140" creationId="{F9ED434F-8767-46CC-B26B-5AF62FF01E66}"/>
          </ac:spMkLst>
        </pc:spChg>
        <pc:grpChg chg="add del">
          <ac:chgData name="Datta, Arpan" userId="91dc6fc2-e47c-441d-88b6-7b3651f88482" providerId="ADAL" clId="{5F936040-716E-0240-8C68-563454FE5194}" dt="2021-12-17T00:54:35.512" v="1872"/>
          <ac:grpSpMkLst>
            <pc:docMk/>
            <pc:sldMk cId="2576617043" sldId="479"/>
            <ac:grpSpMk id="127" creationId="{E5D4A15D-C852-47D7-A7E3-7F8FEE9FCA9D}"/>
          </ac:grpSpMkLst>
        </pc:grpChg>
        <pc:grpChg chg="add del">
          <ac:chgData name="Datta, Arpan" userId="91dc6fc2-e47c-441d-88b6-7b3651f88482" providerId="ADAL" clId="{5F936040-716E-0240-8C68-563454FE5194}" dt="2021-12-17T00:54:35.512" v="1872"/>
          <ac:grpSpMkLst>
            <pc:docMk/>
            <pc:sldMk cId="2576617043" sldId="479"/>
            <ac:grpSpMk id="129" creationId="{2F448CB3-7B4F-45D7-B7C0-DF553DF61453}"/>
          </ac:grpSpMkLst>
        </pc:grpChg>
        <pc:picChg chg="mod">
          <ac:chgData name="Datta, Arpan" userId="91dc6fc2-e47c-441d-88b6-7b3651f88482" providerId="ADAL" clId="{5F936040-716E-0240-8C68-563454FE5194}" dt="2021-12-17T01:17:45.242" v="2334" actId="1076"/>
          <ac:picMkLst>
            <pc:docMk/>
            <pc:sldMk cId="2576617043" sldId="479"/>
            <ac:picMk id="3" creationId="{B43E556A-3F02-4304-836D-293850DEC5FB}"/>
          </ac:picMkLst>
        </pc:picChg>
        <pc:picChg chg="add mod">
          <ac:chgData name="Datta, Arpan" userId="91dc6fc2-e47c-441d-88b6-7b3651f88482" providerId="ADAL" clId="{5F936040-716E-0240-8C68-563454FE5194}" dt="2021-12-17T01:20:27.494" v="2342"/>
          <ac:picMkLst>
            <pc:docMk/>
            <pc:sldMk cId="2576617043" sldId="479"/>
            <ac:picMk id="28" creationId="{B10F0086-9879-994B-B624-B50A31CE0EE4}"/>
          </ac:picMkLst>
        </pc:picChg>
        <pc:picChg chg="add mod">
          <ac:chgData name="Datta, Arpan" userId="91dc6fc2-e47c-441d-88b6-7b3651f88482" providerId="ADAL" clId="{5F936040-716E-0240-8C68-563454FE5194}" dt="2021-12-17T01:20:27.494" v="2342"/>
          <ac:picMkLst>
            <pc:docMk/>
            <pc:sldMk cId="2576617043" sldId="479"/>
            <ac:picMk id="29" creationId="{E3AF6436-3295-6F4C-847D-04841DF7B34D}"/>
          </ac:picMkLst>
        </pc:picChg>
        <pc:picChg chg="add mod">
          <ac:chgData name="Datta, Arpan" userId="91dc6fc2-e47c-441d-88b6-7b3651f88482" providerId="ADAL" clId="{5F936040-716E-0240-8C68-563454FE5194}" dt="2021-12-17T01:20:27.494" v="2342"/>
          <ac:picMkLst>
            <pc:docMk/>
            <pc:sldMk cId="2576617043" sldId="479"/>
            <ac:picMk id="30" creationId="{91F708FA-064E-9946-8F8E-971F0ED7BE17}"/>
          </ac:picMkLst>
        </pc:picChg>
        <pc:picChg chg="add mod">
          <ac:chgData name="Datta, Arpan" userId="91dc6fc2-e47c-441d-88b6-7b3651f88482" providerId="ADAL" clId="{5F936040-716E-0240-8C68-563454FE5194}" dt="2021-12-17T01:20:27.494" v="2342"/>
          <ac:picMkLst>
            <pc:docMk/>
            <pc:sldMk cId="2576617043" sldId="479"/>
            <ac:picMk id="31" creationId="{75AA9CD1-CF86-E440-825F-0F84AD18CE34}"/>
          </ac:picMkLst>
        </pc:picChg>
        <pc:picChg chg="del">
          <ac:chgData name="Datta, Arpan" userId="91dc6fc2-e47c-441d-88b6-7b3651f88482" providerId="ADAL" clId="{5F936040-716E-0240-8C68-563454FE5194}" dt="2021-12-17T01:20:19.246" v="2341" actId="478"/>
          <ac:picMkLst>
            <pc:docMk/>
            <pc:sldMk cId="2576617043" sldId="479"/>
            <ac:picMk id="57" creationId="{3144D031-4ED2-DE45-BAA4-60A3B9ECB34B}"/>
          </ac:picMkLst>
        </pc:picChg>
        <pc:picChg chg="del">
          <ac:chgData name="Datta, Arpan" userId="91dc6fc2-e47c-441d-88b6-7b3651f88482" providerId="ADAL" clId="{5F936040-716E-0240-8C68-563454FE5194}" dt="2021-12-17T01:20:19.246" v="2341" actId="478"/>
          <ac:picMkLst>
            <pc:docMk/>
            <pc:sldMk cId="2576617043" sldId="479"/>
            <ac:picMk id="58" creationId="{35FE6E32-F4DA-EF46-9344-97E8A39646C2}"/>
          </ac:picMkLst>
        </pc:picChg>
        <pc:picChg chg="del">
          <ac:chgData name="Datta, Arpan" userId="91dc6fc2-e47c-441d-88b6-7b3651f88482" providerId="ADAL" clId="{5F936040-716E-0240-8C68-563454FE5194}" dt="2021-12-17T01:20:19.246" v="2341" actId="478"/>
          <ac:picMkLst>
            <pc:docMk/>
            <pc:sldMk cId="2576617043" sldId="479"/>
            <ac:picMk id="59" creationId="{688430B6-898E-9140-B4E0-903668C10E62}"/>
          </ac:picMkLst>
        </pc:picChg>
        <pc:picChg chg="del">
          <ac:chgData name="Datta, Arpan" userId="91dc6fc2-e47c-441d-88b6-7b3651f88482" providerId="ADAL" clId="{5F936040-716E-0240-8C68-563454FE5194}" dt="2021-12-17T01:20:19.246" v="2341" actId="478"/>
          <ac:picMkLst>
            <pc:docMk/>
            <pc:sldMk cId="2576617043" sldId="479"/>
            <ac:picMk id="60" creationId="{D946E7D9-249C-7A4C-893F-33E6CF0F4061}"/>
          </ac:picMkLst>
        </pc:picChg>
      </pc:sldChg>
      <pc:sldChg chg="addSp delSp modSp mod ord setBg delDesignElem">
        <pc:chgData name="Datta, Arpan" userId="91dc6fc2-e47c-441d-88b6-7b3651f88482" providerId="ADAL" clId="{5F936040-716E-0240-8C68-563454FE5194}" dt="2021-12-17T03:57:53.160" v="5402" actId="2711"/>
        <pc:sldMkLst>
          <pc:docMk/>
          <pc:sldMk cId="3816455785" sldId="480"/>
        </pc:sldMkLst>
        <pc:spChg chg="add del mod">
          <ac:chgData name="Datta, Arpan" userId="91dc6fc2-e47c-441d-88b6-7b3651f88482" providerId="ADAL" clId="{5F936040-716E-0240-8C68-563454FE5194}" dt="2021-12-17T00:46:04.555" v="1796"/>
          <ac:spMkLst>
            <pc:docMk/>
            <pc:sldMk cId="3816455785" sldId="480"/>
            <ac:spMk id="2" creationId="{5B03AD3C-0BE6-DD4E-A011-1A3662AEDAC7}"/>
          </ac:spMkLst>
        </pc:spChg>
        <pc:spChg chg="add mod">
          <ac:chgData name="Datta, Arpan" userId="91dc6fc2-e47c-441d-88b6-7b3651f88482" providerId="ADAL" clId="{5F936040-716E-0240-8C68-563454FE5194}" dt="2021-12-17T01:46:17.534" v="3001"/>
          <ac:spMkLst>
            <pc:docMk/>
            <pc:sldMk cId="3816455785" sldId="480"/>
            <ac:spMk id="24" creationId="{50A3EEAB-B2A3-F745-8E67-E5A2394674EE}"/>
          </ac:spMkLst>
        </pc:spChg>
        <pc:spChg chg="add mod">
          <ac:chgData name="Datta, Arpan" userId="91dc6fc2-e47c-441d-88b6-7b3651f88482" providerId="ADAL" clId="{5F936040-716E-0240-8C68-563454FE5194}" dt="2021-12-17T03:57:53.160" v="5402" actId="2711"/>
          <ac:spMkLst>
            <pc:docMk/>
            <pc:sldMk cId="3816455785" sldId="480"/>
            <ac:spMk id="25" creationId="{41385623-49B7-1B40-93E2-9000A36A9488}"/>
          </ac:spMkLst>
        </pc:spChg>
        <pc:spChg chg="add del">
          <ac:chgData name="Datta, Arpan" userId="91dc6fc2-e47c-441d-88b6-7b3651f88482" providerId="ADAL" clId="{5F936040-716E-0240-8C68-563454FE5194}" dt="2021-12-17T01:47:09.315" v="3016" actId="478"/>
          <ac:spMkLst>
            <pc:docMk/>
            <pc:sldMk cId="3816455785" sldId="480"/>
            <ac:spMk id="27" creationId="{7E2D8F22-3A0D-E845-8B5E-9A1AC321E604}"/>
          </ac:spMkLst>
        </pc:spChg>
        <pc:spChg chg="add del">
          <ac:chgData name="Datta, Arpan" userId="91dc6fc2-e47c-441d-88b6-7b3651f88482" providerId="ADAL" clId="{5F936040-716E-0240-8C68-563454FE5194}" dt="2021-12-17T01:47:12.067" v="3018" actId="478"/>
          <ac:spMkLst>
            <pc:docMk/>
            <pc:sldMk cId="3816455785" sldId="480"/>
            <ac:spMk id="29" creationId="{DC38B13C-FB7B-3349-8550-D8FDE5FFE1B5}"/>
          </ac:spMkLst>
        </pc:spChg>
        <pc:spChg chg="del mod">
          <ac:chgData name="Datta, Arpan" userId="91dc6fc2-e47c-441d-88b6-7b3651f88482" providerId="ADAL" clId="{5F936040-716E-0240-8C68-563454FE5194}" dt="2021-12-17T01:46:28.720" v="3003" actId="478"/>
          <ac:spMkLst>
            <pc:docMk/>
            <pc:sldMk cId="3816455785" sldId="480"/>
            <ac:spMk id="96" creationId="{00000000-0000-0000-0000-000000000000}"/>
          </ac:spMkLst>
        </pc:spChg>
        <pc:spChg chg="add del">
          <ac:chgData name="Datta, Arpan" userId="91dc6fc2-e47c-441d-88b6-7b3651f88482" providerId="ADAL" clId="{5F936040-716E-0240-8C68-563454FE5194}" dt="2021-12-17T00:54:35.512" v="1872"/>
          <ac:spMkLst>
            <pc:docMk/>
            <pc:sldMk cId="3816455785" sldId="480"/>
            <ac:spMk id="128" creationId="{6288FC2F-B192-42B2-90BE-517E1039BE0B}"/>
          </ac:spMkLst>
        </pc:spChg>
        <pc:spChg chg="add del">
          <ac:chgData name="Datta, Arpan" userId="91dc6fc2-e47c-441d-88b6-7b3651f88482" providerId="ADAL" clId="{5F936040-716E-0240-8C68-563454FE5194}" dt="2021-12-17T00:54:35.512" v="1872"/>
          <ac:spMkLst>
            <pc:docMk/>
            <pc:sldMk cId="3816455785" sldId="480"/>
            <ac:spMk id="140" creationId="{F9ED434F-8767-46CC-B26B-5AF62FF01E66}"/>
          </ac:spMkLst>
        </pc:spChg>
        <pc:grpChg chg="add del">
          <ac:chgData name="Datta, Arpan" userId="91dc6fc2-e47c-441d-88b6-7b3651f88482" providerId="ADAL" clId="{5F936040-716E-0240-8C68-563454FE5194}" dt="2021-12-17T00:54:35.512" v="1872"/>
          <ac:grpSpMkLst>
            <pc:docMk/>
            <pc:sldMk cId="3816455785" sldId="480"/>
            <ac:grpSpMk id="127" creationId="{E5D4A15D-C852-47D7-A7E3-7F8FEE9FCA9D}"/>
          </ac:grpSpMkLst>
        </pc:grpChg>
        <pc:grpChg chg="add del">
          <ac:chgData name="Datta, Arpan" userId="91dc6fc2-e47c-441d-88b6-7b3651f88482" providerId="ADAL" clId="{5F936040-716E-0240-8C68-563454FE5194}" dt="2021-12-17T00:54:35.512" v="1872"/>
          <ac:grpSpMkLst>
            <pc:docMk/>
            <pc:sldMk cId="3816455785" sldId="480"/>
            <ac:grpSpMk id="129" creationId="{2F448CB3-7B4F-45D7-B7C0-DF553DF61453}"/>
          </ac:grpSpMkLst>
        </pc:grpChg>
        <pc:picChg chg="mod">
          <ac:chgData name="Datta, Arpan" userId="91dc6fc2-e47c-441d-88b6-7b3651f88482" providerId="ADAL" clId="{5F936040-716E-0240-8C68-563454FE5194}" dt="2021-12-17T01:47:27.497" v="3021" actId="14100"/>
          <ac:picMkLst>
            <pc:docMk/>
            <pc:sldMk cId="3816455785" sldId="480"/>
            <ac:picMk id="3" creationId="{7C403457-240A-4D85-851B-A156B16EC2E7}"/>
          </ac:picMkLst>
        </pc:picChg>
        <pc:picChg chg="add mod">
          <ac:chgData name="Datta, Arpan" userId="91dc6fc2-e47c-441d-88b6-7b3651f88482" providerId="ADAL" clId="{5F936040-716E-0240-8C68-563454FE5194}" dt="2021-12-17T01:47:18.571" v="3019"/>
          <ac:picMkLst>
            <pc:docMk/>
            <pc:sldMk cId="3816455785" sldId="480"/>
            <ac:picMk id="30" creationId="{9E437460-8186-1A49-B86E-5B962760C542}"/>
          </ac:picMkLst>
        </pc:picChg>
        <pc:picChg chg="add mod">
          <ac:chgData name="Datta, Arpan" userId="91dc6fc2-e47c-441d-88b6-7b3651f88482" providerId="ADAL" clId="{5F936040-716E-0240-8C68-563454FE5194}" dt="2021-12-17T01:47:18.571" v="3019"/>
          <ac:picMkLst>
            <pc:docMk/>
            <pc:sldMk cId="3816455785" sldId="480"/>
            <ac:picMk id="31" creationId="{3AFABFC3-4813-AD48-A57F-7D525D2D7408}"/>
          </ac:picMkLst>
        </pc:picChg>
        <pc:picChg chg="add mod">
          <ac:chgData name="Datta, Arpan" userId="91dc6fc2-e47c-441d-88b6-7b3651f88482" providerId="ADAL" clId="{5F936040-716E-0240-8C68-563454FE5194}" dt="2021-12-17T01:47:18.571" v="3019"/>
          <ac:picMkLst>
            <pc:docMk/>
            <pc:sldMk cId="3816455785" sldId="480"/>
            <ac:picMk id="32" creationId="{99854203-34E2-8E47-AF6A-AEBF4CABB1D2}"/>
          </ac:picMkLst>
        </pc:picChg>
        <pc:picChg chg="add mod">
          <ac:chgData name="Datta, Arpan" userId="91dc6fc2-e47c-441d-88b6-7b3651f88482" providerId="ADAL" clId="{5F936040-716E-0240-8C68-563454FE5194}" dt="2021-12-17T01:47:18.571" v="3019"/>
          <ac:picMkLst>
            <pc:docMk/>
            <pc:sldMk cId="3816455785" sldId="480"/>
            <ac:picMk id="33" creationId="{FEAC03D8-F779-7D43-B88B-C9604088DBBB}"/>
          </ac:picMkLst>
        </pc:picChg>
        <pc:picChg chg="del">
          <ac:chgData name="Datta, Arpan" userId="91dc6fc2-e47c-441d-88b6-7b3651f88482" providerId="ADAL" clId="{5F936040-716E-0240-8C68-563454FE5194}" dt="2021-12-17T01:46:56.582" v="3014" actId="478"/>
          <ac:picMkLst>
            <pc:docMk/>
            <pc:sldMk cId="3816455785" sldId="480"/>
            <ac:picMk id="57" creationId="{3144D031-4ED2-DE45-BAA4-60A3B9ECB34B}"/>
          </ac:picMkLst>
        </pc:picChg>
        <pc:picChg chg="del">
          <ac:chgData name="Datta, Arpan" userId="91dc6fc2-e47c-441d-88b6-7b3651f88482" providerId="ADAL" clId="{5F936040-716E-0240-8C68-563454FE5194}" dt="2021-12-17T01:46:56.582" v="3014" actId="478"/>
          <ac:picMkLst>
            <pc:docMk/>
            <pc:sldMk cId="3816455785" sldId="480"/>
            <ac:picMk id="58" creationId="{35FE6E32-F4DA-EF46-9344-97E8A39646C2}"/>
          </ac:picMkLst>
        </pc:picChg>
        <pc:picChg chg="del">
          <ac:chgData name="Datta, Arpan" userId="91dc6fc2-e47c-441d-88b6-7b3651f88482" providerId="ADAL" clId="{5F936040-716E-0240-8C68-563454FE5194}" dt="2021-12-17T01:46:56.582" v="3014" actId="478"/>
          <ac:picMkLst>
            <pc:docMk/>
            <pc:sldMk cId="3816455785" sldId="480"/>
            <ac:picMk id="59" creationId="{688430B6-898E-9140-B4E0-903668C10E62}"/>
          </ac:picMkLst>
        </pc:picChg>
        <pc:picChg chg="del">
          <ac:chgData name="Datta, Arpan" userId="91dc6fc2-e47c-441d-88b6-7b3651f88482" providerId="ADAL" clId="{5F936040-716E-0240-8C68-563454FE5194}" dt="2021-12-17T01:46:56.582" v="3014" actId="478"/>
          <ac:picMkLst>
            <pc:docMk/>
            <pc:sldMk cId="3816455785" sldId="480"/>
            <ac:picMk id="60" creationId="{D946E7D9-249C-7A4C-893F-33E6CF0F4061}"/>
          </ac:picMkLst>
        </pc:picChg>
      </pc:sldChg>
      <pc:sldChg chg="addSp delSp modSp mod setBg delDesignElem">
        <pc:chgData name="Datta, Arpan" userId="91dc6fc2-e47c-441d-88b6-7b3651f88482" providerId="ADAL" clId="{5F936040-716E-0240-8C68-563454FE5194}" dt="2021-12-17T03:58:43.804" v="5415" actId="2711"/>
        <pc:sldMkLst>
          <pc:docMk/>
          <pc:sldMk cId="1759792039" sldId="481"/>
        </pc:sldMkLst>
        <pc:spChg chg="del mod">
          <ac:chgData name="Datta, Arpan" userId="91dc6fc2-e47c-441d-88b6-7b3651f88482" providerId="ADAL" clId="{5F936040-716E-0240-8C68-563454FE5194}" dt="2021-12-17T02:37:27.600" v="3760" actId="478"/>
          <ac:spMkLst>
            <pc:docMk/>
            <pc:sldMk cId="1759792039" sldId="481"/>
            <ac:spMk id="2" creationId="{CBB8F5D2-0657-45F6-B024-F7C6FEE6A2B9}"/>
          </ac:spMkLst>
        </pc:spChg>
        <pc:spChg chg="add del mod">
          <ac:chgData name="Datta, Arpan" userId="91dc6fc2-e47c-441d-88b6-7b3651f88482" providerId="ADAL" clId="{5F936040-716E-0240-8C68-563454FE5194}" dt="2021-12-17T02:37:29.100" v="3761" actId="478"/>
          <ac:spMkLst>
            <pc:docMk/>
            <pc:sldMk cId="1759792039" sldId="481"/>
            <ac:spMk id="5" creationId="{F4D27EC1-F5A8-D449-B764-052596643070}"/>
          </ac:spMkLst>
        </pc:spChg>
        <pc:spChg chg="add mod">
          <ac:chgData name="Datta, Arpan" userId="91dc6fc2-e47c-441d-88b6-7b3651f88482" providerId="ADAL" clId="{5F936040-716E-0240-8C68-563454FE5194}" dt="2021-12-17T02:37:22.741" v="3758"/>
          <ac:spMkLst>
            <pc:docMk/>
            <pc:sldMk cId="1759792039" sldId="481"/>
            <ac:spMk id="17" creationId="{D5FB773D-9A27-B449-9A5C-D43018361B09}"/>
          </ac:spMkLst>
        </pc:spChg>
        <pc:spChg chg="add mod">
          <ac:chgData name="Datta, Arpan" userId="91dc6fc2-e47c-441d-88b6-7b3651f88482" providerId="ADAL" clId="{5F936040-716E-0240-8C68-563454FE5194}" dt="2021-12-17T03:58:43.804" v="5415" actId="2711"/>
          <ac:spMkLst>
            <pc:docMk/>
            <pc:sldMk cId="1759792039" sldId="481"/>
            <ac:spMk id="21" creationId="{0CA2E2A1-2547-2044-A518-C01E0D584204}"/>
          </ac:spMkLst>
        </pc:spChg>
        <pc:spChg chg="add del">
          <ac:chgData name="Datta, Arpan" userId="91dc6fc2-e47c-441d-88b6-7b3651f88482" providerId="ADAL" clId="{5F936040-716E-0240-8C68-563454FE5194}" dt="2021-12-17T00:54:35.512" v="1872"/>
          <ac:spMkLst>
            <pc:docMk/>
            <pc:sldMk cId="1759792039" sldId="481"/>
            <ac:spMk id="23" creationId="{F7689D68-C339-4D5B-9DAA-E13F6BD4D575}"/>
          </ac:spMkLst>
        </pc:spChg>
        <pc:spChg chg="del">
          <ac:chgData name="Datta, Arpan" userId="91dc6fc2-e47c-441d-88b6-7b3651f88482" providerId="ADAL" clId="{5F936040-716E-0240-8C68-563454FE5194}" dt="2021-12-17T02:37:25.327" v="3759" actId="478"/>
          <ac:spMkLst>
            <pc:docMk/>
            <pc:sldMk cId="1759792039" sldId="481"/>
            <ac:spMk id="25" creationId="{DC317746-B026-554E-B578-1E435F9CDC46}"/>
          </ac:spMkLst>
        </pc:spChg>
        <pc:spChg chg="add del mod">
          <ac:chgData name="Datta, Arpan" userId="91dc6fc2-e47c-441d-88b6-7b3651f88482" providerId="ADAL" clId="{5F936040-716E-0240-8C68-563454FE5194}" dt="2021-12-17T02:44:07.896" v="3844" actId="22"/>
          <ac:spMkLst>
            <pc:docMk/>
            <pc:sldMk cId="1759792039" sldId="481"/>
            <ac:spMk id="28" creationId="{3B4A9EF8-8F51-374B-B259-350FFDA73CDF}"/>
          </ac:spMkLst>
        </pc:spChg>
        <pc:grpChg chg="add del">
          <ac:chgData name="Datta, Arpan" userId="91dc6fc2-e47c-441d-88b6-7b3651f88482" providerId="ADAL" clId="{5F936040-716E-0240-8C68-563454FE5194}" dt="2021-12-17T00:54:35.512" v="1872"/>
          <ac:grpSpMkLst>
            <pc:docMk/>
            <pc:sldMk cId="1759792039" sldId="481"/>
            <ac:grpSpMk id="22" creationId="{EED2E2BB-3846-41EB-9F1E-92C33C4A8F46}"/>
          </ac:grpSpMkLst>
        </pc:grpChg>
        <pc:grpChg chg="add del">
          <ac:chgData name="Datta, Arpan" userId="91dc6fc2-e47c-441d-88b6-7b3651f88482" providerId="ADAL" clId="{5F936040-716E-0240-8C68-563454FE5194}" dt="2021-12-17T00:54:35.512" v="1872"/>
          <ac:grpSpMkLst>
            <pc:docMk/>
            <pc:sldMk cId="1759792039" sldId="481"/>
            <ac:grpSpMk id="24" creationId="{C8F821F4-B6DB-4EC4-B2F4-CCC64AB812FE}"/>
          </ac:grpSpMkLst>
        </pc:grpChg>
        <pc:picChg chg="add del mod">
          <ac:chgData name="Datta, Arpan" userId="91dc6fc2-e47c-441d-88b6-7b3651f88482" providerId="ADAL" clId="{5F936040-716E-0240-8C68-563454FE5194}" dt="2021-12-17T02:44:08.488" v="3845" actId="478"/>
          <ac:picMkLst>
            <pc:docMk/>
            <pc:sldMk cId="1759792039" sldId="481"/>
            <ac:picMk id="4" creationId="{3BA131AC-BB36-4723-80DE-30FEA39686C3}"/>
          </ac:picMkLst>
        </pc:picChg>
        <pc:picChg chg="del">
          <ac:chgData name="Datta, Arpan" userId="91dc6fc2-e47c-441d-88b6-7b3651f88482" providerId="ADAL" clId="{5F936040-716E-0240-8C68-563454FE5194}" dt="2021-12-17T02:46:00.663" v="3866" actId="478"/>
          <ac:picMkLst>
            <pc:docMk/>
            <pc:sldMk cId="1759792039" sldId="481"/>
            <ac:picMk id="26" creationId="{4A3EBF96-436B-2E4C-84C0-0F05A3FB9C3E}"/>
          </ac:picMkLst>
        </pc:picChg>
        <pc:picChg chg="del">
          <ac:chgData name="Datta, Arpan" userId="91dc6fc2-e47c-441d-88b6-7b3651f88482" providerId="ADAL" clId="{5F936040-716E-0240-8C68-563454FE5194}" dt="2021-12-17T02:46:00.663" v="3866" actId="478"/>
          <ac:picMkLst>
            <pc:docMk/>
            <pc:sldMk cId="1759792039" sldId="481"/>
            <ac:picMk id="27" creationId="{0F8F3E11-9917-5E4A-8DD8-166C22A77B8A}"/>
          </ac:picMkLst>
        </pc:picChg>
        <pc:picChg chg="del">
          <ac:chgData name="Datta, Arpan" userId="91dc6fc2-e47c-441d-88b6-7b3651f88482" providerId="ADAL" clId="{5F936040-716E-0240-8C68-563454FE5194}" dt="2021-12-17T02:46:00.663" v="3866" actId="478"/>
          <ac:picMkLst>
            <pc:docMk/>
            <pc:sldMk cId="1759792039" sldId="481"/>
            <ac:picMk id="29" creationId="{F1B20773-D6F9-564A-9C46-56789003E55B}"/>
          </ac:picMkLst>
        </pc:picChg>
        <pc:picChg chg="del">
          <ac:chgData name="Datta, Arpan" userId="91dc6fc2-e47c-441d-88b6-7b3651f88482" providerId="ADAL" clId="{5F936040-716E-0240-8C68-563454FE5194}" dt="2021-12-17T02:46:00.663" v="3866" actId="478"/>
          <ac:picMkLst>
            <pc:docMk/>
            <pc:sldMk cId="1759792039" sldId="481"/>
            <ac:picMk id="30" creationId="{5115ABCE-9706-714B-92C0-2CE86692205C}"/>
          </ac:picMkLst>
        </pc:picChg>
        <pc:picChg chg="add mod">
          <ac:chgData name="Datta, Arpan" userId="91dc6fc2-e47c-441d-88b6-7b3651f88482" providerId="ADAL" clId="{5F936040-716E-0240-8C68-563454FE5194}" dt="2021-12-17T02:46:08.977" v="3867"/>
          <ac:picMkLst>
            <pc:docMk/>
            <pc:sldMk cId="1759792039" sldId="481"/>
            <ac:picMk id="31" creationId="{2FC8B9F0-1CE2-2E4F-8E21-E84E09F0F914}"/>
          </ac:picMkLst>
        </pc:picChg>
        <pc:picChg chg="add mod">
          <ac:chgData name="Datta, Arpan" userId="91dc6fc2-e47c-441d-88b6-7b3651f88482" providerId="ADAL" clId="{5F936040-716E-0240-8C68-563454FE5194}" dt="2021-12-17T02:46:08.977" v="3867"/>
          <ac:picMkLst>
            <pc:docMk/>
            <pc:sldMk cId="1759792039" sldId="481"/>
            <ac:picMk id="32" creationId="{33EB0A1C-ECED-AE49-8F77-94C5D9E5D381}"/>
          </ac:picMkLst>
        </pc:picChg>
        <pc:picChg chg="add mod">
          <ac:chgData name="Datta, Arpan" userId="91dc6fc2-e47c-441d-88b6-7b3651f88482" providerId="ADAL" clId="{5F936040-716E-0240-8C68-563454FE5194}" dt="2021-12-17T02:46:08.977" v="3867"/>
          <ac:picMkLst>
            <pc:docMk/>
            <pc:sldMk cId="1759792039" sldId="481"/>
            <ac:picMk id="33" creationId="{AC8A5CC1-5369-D242-9A28-81425BDD69A0}"/>
          </ac:picMkLst>
        </pc:picChg>
        <pc:picChg chg="add mod">
          <ac:chgData name="Datta, Arpan" userId="91dc6fc2-e47c-441d-88b6-7b3651f88482" providerId="ADAL" clId="{5F936040-716E-0240-8C68-563454FE5194}" dt="2021-12-17T02:46:08.977" v="3867"/>
          <ac:picMkLst>
            <pc:docMk/>
            <pc:sldMk cId="1759792039" sldId="481"/>
            <ac:picMk id="34" creationId="{44C0D840-E79C-E44E-9157-6E17E710D897}"/>
          </ac:picMkLst>
        </pc:picChg>
      </pc:sldChg>
      <pc:sldChg chg="addSp delSp modSp mod setBg delDesignElem">
        <pc:chgData name="Datta, Arpan" userId="91dc6fc2-e47c-441d-88b6-7b3651f88482" providerId="ADAL" clId="{5F936040-716E-0240-8C68-563454FE5194}" dt="2021-12-17T03:58:51.359" v="5417" actId="2711"/>
        <pc:sldMkLst>
          <pc:docMk/>
          <pc:sldMk cId="151790331" sldId="482"/>
        </pc:sldMkLst>
        <pc:spChg chg="del mod">
          <ac:chgData name="Datta, Arpan" userId="91dc6fc2-e47c-441d-88b6-7b3651f88482" providerId="ADAL" clId="{5F936040-716E-0240-8C68-563454FE5194}" dt="2021-12-17T02:41:41.211" v="3811" actId="478"/>
          <ac:spMkLst>
            <pc:docMk/>
            <pc:sldMk cId="151790331" sldId="482"/>
            <ac:spMk id="2" creationId="{CBB8F5D2-0657-45F6-B024-F7C6FEE6A2B9}"/>
          </ac:spMkLst>
        </pc:spChg>
        <pc:spChg chg="add del mod">
          <ac:chgData name="Datta, Arpan" userId="91dc6fc2-e47c-441d-88b6-7b3651f88482" providerId="ADAL" clId="{5F936040-716E-0240-8C68-563454FE5194}" dt="2021-12-17T02:41:46.795" v="3814" actId="478"/>
          <ac:spMkLst>
            <pc:docMk/>
            <pc:sldMk cId="151790331" sldId="482"/>
            <ac:spMk id="4" creationId="{2A543799-1BB0-6047-9303-93869F6F9891}"/>
          </ac:spMkLst>
        </pc:spChg>
        <pc:spChg chg="add mod">
          <ac:chgData name="Datta, Arpan" userId="91dc6fc2-e47c-441d-88b6-7b3651f88482" providerId="ADAL" clId="{5F936040-716E-0240-8C68-563454FE5194}" dt="2021-12-17T02:38:06.451" v="3769"/>
          <ac:spMkLst>
            <pc:docMk/>
            <pc:sldMk cId="151790331" sldId="482"/>
            <ac:spMk id="21" creationId="{DE981F0D-11D6-1F4F-81C0-FE94FE610E92}"/>
          </ac:spMkLst>
        </pc:spChg>
        <pc:spChg chg="add del">
          <ac:chgData name="Datta, Arpan" userId="91dc6fc2-e47c-441d-88b6-7b3651f88482" providerId="ADAL" clId="{5F936040-716E-0240-8C68-563454FE5194}" dt="2021-12-17T00:54:35.512" v="1872"/>
          <ac:spMkLst>
            <pc:docMk/>
            <pc:sldMk cId="151790331" sldId="482"/>
            <ac:spMk id="23" creationId="{F7689D68-C339-4D5B-9DAA-E13F6BD4D575}"/>
          </ac:spMkLst>
        </pc:spChg>
        <pc:spChg chg="mod">
          <ac:chgData name="Datta, Arpan" userId="91dc6fc2-e47c-441d-88b6-7b3651f88482" providerId="ADAL" clId="{5F936040-716E-0240-8C68-563454FE5194}" dt="2021-12-17T02:38:10.039" v="3770" actId="21"/>
          <ac:spMkLst>
            <pc:docMk/>
            <pc:sldMk cId="151790331" sldId="482"/>
            <ac:spMk id="25" creationId="{DC317746-B026-554E-B578-1E435F9CDC46}"/>
          </ac:spMkLst>
        </pc:spChg>
        <pc:spChg chg="add mod">
          <ac:chgData name="Datta, Arpan" userId="91dc6fc2-e47c-441d-88b6-7b3651f88482" providerId="ADAL" clId="{5F936040-716E-0240-8C68-563454FE5194}" dt="2021-12-17T03:58:51.359" v="5417" actId="2711"/>
          <ac:spMkLst>
            <pc:docMk/>
            <pc:sldMk cId="151790331" sldId="482"/>
            <ac:spMk id="28" creationId="{FF12DF3D-7508-A24A-8979-23D8B2B8EC3C}"/>
          </ac:spMkLst>
        </pc:spChg>
        <pc:grpChg chg="add del">
          <ac:chgData name="Datta, Arpan" userId="91dc6fc2-e47c-441d-88b6-7b3651f88482" providerId="ADAL" clId="{5F936040-716E-0240-8C68-563454FE5194}" dt="2021-12-17T00:54:35.512" v="1872"/>
          <ac:grpSpMkLst>
            <pc:docMk/>
            <pc:sldMk cId="151790331" sldId="482"/>
            <ac:grpSpMk id="22" creationId="{EED2E2BB-3846-41EB-9F1E-92C33C4A8F46}"/>
          </ac:grpSpMkLst>
        </pc:grpChg>
        <pc:grpChg chg="add del">
          <ac:chgData name="Datta, Arpan" userId="91dc6fc2-e47c-441d-88b6-7b3651f88482" providerId="ADAL" clId="{5F936040-716E-0240-8C68-563454FE5194}" dt="2021-12-17T00:54:35.512" v="1872"/>
          <ac:grpSpMkLst>
            <pc:docMk/>
            <pc:sldMk cId="151790331" sldId="482"/>
            <ac:grpSpMk id="24" creationId="{C8F821F4-B6DB-4EC4-B2F4-CCC64AB812FE}"/>
          </ac:grpSpMkLst>
        </pc:grpChg>
        <pc:picChg chg="add del mod">
          <ac:chgData name="Datta, Arpan" userId="91dc6fc2-e47c-441d-88b6-7b3651f88482" providerId="ADAL" clId="{5F936040-716E-0240-8C68-563454FE5194}" dt="2021-12-17T02:41:44.098" v="3813" actId="478"/>
          <ac:picMkLst>
            <pc:docMk/>
            <pc:sldMk cId="151790331" sldId="482"/>
            <ac:picMk id="5" creationId="{902FD04D-B752-4A5E-AD38-27BC7BA87CE4}"/>
          </ac:picMkLst>
        </pc:picChg>
        <pc:picChg chg="mod">
          <ac:chgData name="Datta, Arpan" userId="91dc6fc2-e47c-441d-88b6-7b3651f88482" providerId="ADAL" clId="{5F936040-716E-0240-8C68-563454FE5194}" dt="2021-12-17T02:41:28.094" v="3809" actId="14100"/>
          <ac:picMkLst>
            <pc:docMk/>
            <pc:sldMk cId="151790331" sldId="482"/>
            <ac:picMk id="7" creationId="{A2775C3B-3C7E-458A-8F51-529B971AD2ED}"/>
          </ac:picMkLst>
        </pc:picChg>
        <pc:picChg chg="del">
          <ac:chgData name="Datta, Arpan" userId="91dc6fc2-e47c-441d-88b6-7b3651f88482" providerId="ADAL" clId="{5F936040-716E-0240-8C68-563454FE5194}" dt="2021-12-17T02:46:18.708" v="3871" actId="478"/>
          <ac:picMkLst>
            <pc:docMk/>
            <pc:sldMk cId="151790331" sldId="482"/>
            <ac:picMk id="26" creationId="{4A3EBF96-436B-2E4C-84C0-0F05A3FB9C3E}"/>
          </ac:picMkLst>
        </pc:picChg>
        <pc:picChg chg="del">
          <ac:chgData name="Datta, Arpan" userId="91dc6fc2-e47c-441d-88b6-7b3651f88482" providerId="ADAL" clId="{5F936040-716E-0240-8C68-563454FE5194}" dt="2021-12-17T02:46:18.708" v="3871" actId="478"/>
          <ac:picMkLst>
            <pc:docMk/>
            <pc:sldMk cId="151790331" sldId="482"/>
            <ac:picMk id="27" creationId="{0F8F3E11-9917-5E4A-8DD8-166C22A77B8A}"/>
          </ac:picMkLst>
        </pc:picChg>
        <pc:picChg chg="del">
          <ac:chgData name="Datta, Arpan" userId="91dc6fc2-e47c-441d-88b6-7b3651f88482" providerId="ADAL" clId="{5F936040-716E-0240-8C68-563454FE5194}" dt="2021-12-17T02:46:18.708" v="3871" actId="478"/>
          <ac:picMkLst>
            <pc:docMk/>
            <pc:sldMk cId="151790331" sldId="482"/>
            <ac:picMk id="29" creationId="{F1B20773-D6F9-564A-9C46-56789003E55B}"/>
          </ac:picMkLst>
        </pc:picChg>
        <pc:picChg chg="del">
          <ac:chgData name="Datta, Arpan" userId="91dc6fc2-e47c-441d-88b6-7b3651f88482" providerId="ADAL" clId="{5F936040-716E-0240-8C68-563454FE5194}" dt="2021-12-17T02:46:18.708" v="3871" actId="478"/>
          <ac:picMkLst>
            <pc:docMk/>
            <pc:sldMk cId="151790331" sldId="482"/>
            <ac:picMk id="30" creationId="{5115ABCE-9706-714B-92C0-2CE86692205C}"/>
          </ac:picMkLst>
        </pc:picChg>
        <pc:picChg chg="add mod">
          <ac:chgData name="Datta, Arpan" userId="91dc6fc2-e47c-441d-88b6-7b3651f88482" providerId="ADAL" clId="{5F936040-716E-0240-8C68-563454FE5194}" dt="2021-12-17T02:46:19.307" v="3872"/>
          <ac:picMkLst>
            <pc:docMk/>
            <pc:sldMk cId="151790331" sldId="482"/>
            <ac:picMk id="31" creationId="{50FBED3E-22A8-8446-B901-B7B0E02213BF}"/>
          </ac:picMkLst>
        </pc:picChg>
        <pc:picChg chg="add mod">
          <ac:chgData name="Datta, Arpan" userId="91dc6fc2-e47c-441d-88b6-7b3651f88482" providerId="ADAL" clId="{5F936040-716E-0240-8C68-563454FE5194}" dt="2021-12-17T02:46:19.307" v="3872"/>
          <ac:picMkLst>
            <pc:docMk/>
            <pc:sldMk cId="151790331" sldId="482"/>
            <ac:picMk id="32" creationId="{2DD70C52-5A43-4141-9659-9B3E4ED49831}"/>
          </ac:picMkLst>
        </pc:picChg>
        <pc:picChg chg="add mod">
          <ac:chgData name="Datta, Arpan" userId="91dc6fc2-e47c-441d-88b6-7b3651f88482" providerId="ADAL" clId="{5F936040-716E-0240-8C68-563454FE5194}" dt="2021-12-17T02:46:19.307" v="3872"/>
          <ac:picMkLst>
            <pc:docMk/>
            <pc:sldMk cId="151790331" sldId="482"/>
            <ac:picMk id="33" creationId="{7277D3C6-8C30-6943-B149-72721A6CD8AD}"/>
          </ac:picMkLst>
        </pc:picChg>
        <pc:picChg chg="add mod">
          <ac:chgData name="Datta, Arpan" userId="91dc6fc2-e47c-441d-88b6-7b3651f88482" providerId="ADAL" clId="{5F936040-716E-0240-8C68-563454FE5194}" dt="2021-12-17T02:46:19.307" v="3872"/>
          <ac:picMkLst>
            <pc:docMk/>
            <pc:sldMk cId="151790331" sldId="482"/>
            <ac:picMk id="34" creationId="{1D9496BB-626E-954C-8D58-8E6D2352E8CC}"/>
          </ac:picMkLst>
        </pc:picChg>
      </pc:sldChg>
      <pc:sldChg chg="addSp delSp setBg delDesignElem">
        <pc:chgData name="Datta, Arpan" userId="91dc6fc2-e47c-441d-88b6-7b3651f88482" providerId="ADAL" clId="{5F936040-716E-0240-8C68-563454FE5194}" dt="2021-12-17T00:54:35.512" v="1872"/>
        <pc:sldMkLst>
          <pc:docMk/>
          <pc:sldMk cId="3528314540" sldId="484"/>
        </pc:sldMkLst>
        <pc:spChg chg="add del">
          <ac:chgData name="Datta, Arpan" userId="91dc6fc2-e47c-441d-88b6-7b3651f88482" providerId="ADAL" clId="{5F936040-716E-0240-8C68-563454FE5194}" dt="2021-12-17T00:54:35.512" v="1872"/>
          <ac:spMkLst>
            <pc:docMk/>
            <pc:sldMk cId="3528314540" sldId="484"/>
            <ac:spMk id="29" creationId="{F7689D68-C339-4D5B-9DAA-E13F6BD4D575}"/>
          </ac:spMkLst>
        </pc:spChg>
        <pc:grpChg chg="add del">
          <ac:chgData name="Datta, Arpan" userId="91dc6fc2-e47c-441d-88b6-7b3651f88482" providerId="ADAL" clId="{5F936040-716E-0240-8C68-563454FE5194}" dt="2021-12-17T00:54:35.512" v="1872"/>
          <ac:grpSpMkLst>
            <pc:docMk/>
            <pc:sldMk cId="3528314540" sldId="484"/>
            <ac:grpSpMk id="25" creationId="{EED2E2BB-3846-41EB-9F1E-92C33C4A8F46}"/>
          </ac:grpSpMkLst>
        </pc:grpChg>
      </pc:sldChg>
      <pc:sldChg chg="addSp delSp setBg delDesignElem">
        <pc:chgData name="Datta, Arpan" userId="91dc6fc2-e47c-441d-88b6-7b3651f88482" providerId="ADAL" clId="{5F936040-716E-0240-8C68-563454FE5194}" dt="2021-12-17T00:54:35.512" v="1872"/>
        <pc:sldMkLst>
          <pc:docMk/>
          <pc:sldMk cId="678652178" sldId="485"/>
        </pc:sldMkLst>
        <pc:spChg chg="add del">
          <ac:chgData name="Datta, Arpan" userId="91dc6fc2-e47c-441d-88b6-7b3651f88482" providerId="ADAL" clId="{5F936040-716E-0240-8C68-563454FE5194}" dt="2021-12-17T00:54:35.512" v="1872"/>
          <ac:spMkLst>
            <pc:docMk/>
            <pc:sldMk cId="678652178" sldId="485"/>
            <ac:spMk id="29" creationId="{F7689D68-C339-4D5B-9DAA-E13F6BD4D575}"/>
          </ac:spMkLst>
        </pc:spChg>
        <pc:grpChg chg="add del">
          <ac:chgData name="Datta, Arpan" userId="91dc6fc2-e47c-441d-88b6-7b3651f88482" providerId="ADAL" clId="{5F936040-716E-0240-8C68-563454FE5194}" dt="2021-12-17T00:54:35.512" v="1872"/>
          <ac:grpSpMkLst>
            <pc:docMk/>
            <pc:sldMk cId="678652178" sldId="485"/>
            <ac:grpSpMk id="25" creationId="{EED2E2BB-3846-41EB-9F1E-92C33C4A8F46}"/>
          </ac:grpSpMkLst>
        </pc:grpChg>
      </pc:sldChg>
      <pc:sldChg chg="addSp delSp modSp mod setBg delDesignElem">
        <pc:chgData name="Datta, Arpan" userId="91dc6fc2-e47c-441d-88b6-7b3651f88482" providerId="ADAL" clId="{5F936040-716E-0240-8C68-563454FE5194}" dt="2021-12-17T03:56:28.923" v="5387" actId="2711"/>
        <pc:sldMkLst>
          <pc:docMk/>
          <pc:sldMk cId="781152648" sldId="486"/>
        </pc:sldMkLst>
        <pc:spChg chg="del">
          <ac:chgData name="Datta, Arpan" userId="91dc6fc2-e47c-441d-88b6-7b3651f88482" providerId="ADAL" clId="{5F936040-716E-0240-8C68-563454FE5194}" dt="2021-12-17T03:28:20.012" v="4813" actId="478"/>
          <ac:spMkLst>
            <pc:docMk/>
            <pc:sldMk cId="781152648" sldId="486"/>
            <ac:spMk id="9" creationId="{D326E3ED-3AE0-124E-8D41-2D375CC5B95E}"/>
          </ac:spMkLst>
        </pc:spChg>
        <pc:spChg chg="del">
          <ac:chgData name="Datta, Arpan" userId="91dc6fc2-e47c-441d-88b6-7b3651f88482" providerId="ADAL" clId="{5F936040-716E-0240-8C68-563454FE5194}" dt="2021-12-17T03:28:20.012" v="4813" actId="478"/>
          <ac:spMkLst>
            <pc:docMk/>
            <pc:sldMk cId="781152648" sldId="486"/>
            <ac:spMk id="12" creationId="{E4E271C1-EEC3-E746-AE95-67D47520E51C}"/>
          </ac:spMkLst>
        </pc:spChg>
        <pc:spChg chg="add del mod">
          <ac:chgData name="Datta, Arpan" userId="91dc6fc2-e47c-441d-88b6-7b3651f88482" providerId="ADAL" clId="{5F936040-716E-0240-8C68-563454FE5194}" dt="2021-12-17T03:28:31.200" v="4816"/>
          <ac:spMkLst>
            <pc:docMk/>
            <pc:sldMk cId="781152648" sldId="486"/>
            <ac:spMk id="21" creationId="{618638F6-D7D6-4C40-9B57-0100BEC9FC7A}"/>
          </ac:spMkLst>
        </pc:spChg>
        <pc:spChg chg="add del mod">
          <ac:chgData name="Datta, Arpan" userId="91dc6fc2-e47c-441d-88b6-7b3651f88482" providerId="ADAL" clId="{5F936040-716E-0240-8C68-563454FE5194}" dt="2021-12-17T03:28:31.200" v="4816"/>
          <ac:spMkLst>
            <pc:docMk/>
            <pc:sldMk cId="781152648" sldId="486"/>
            <ac:spMk id="22" creationId="{A84A36C7-2E7C-8D4B-9E76-7D1BA7B1FB4D}"/>
          </ac:spMkLst>
        </pc:spChg>
        <pc:spChg chg="add mod">
          <ac:chgData name="Datta, Arpan" userId="91dc6fc2-e47c-441d-88b6-7b3651f88482" providerId="ADAL" clId="{5F936040-716E-0240-8C68-563454FE5194}" dt="2021-12-17T03:28:52.047" v="4826" actId="207"/>
          <ac:spMkLst>
            <pc:docMk/>
            <pc:sldMk cId="781152648" sldId="486"/>
            <ac:spMk id="23" creationId="{D409D6C1-B2E3-0D42-B325-684B926A9BD0}"/>
          </ac:spMkLst>
        </pc:spChg>
        <pc:spChg chg="add mod">
          <ac:chgData name="Datta, Arpan" userId="91dc6fc2-e47c-441d-88b6-7b3651f88482" providerId="ADAL" clId="{5F936040-716E-0240-8C68-563454FE5194}" dt="2021-12-17T03:56:28.923" v="5387" actId="2711"/>
          <ac:spMkLst>
            <pc:docMk/>
            <pc:sldMk cId="781152648" sldId="486"/>
            <ac:spMk id="24" creationId="{F28948AE-89C3-0D4C-9F9D-A23D9C5D1FE5}"/>
          </ac:spMkLst>
        </pc:spChg>
        <pc:spChg chg="mod">
          <ac:chgData name="Datta, Arpan" userId="91dc6fc2-e47c-441d-88b6-7b3651f88482" providerId="ADAL" clId="{5F936040-716E-0240-8C68-563454FE5194}" dt="2021-12-17T03:28:59.901" v="4832" actId="27636"/>
          <ac:spMkLst>
            <pc:docMk/>
            <pc:sldMk cId="781152648" sldId="486"/>
            <ac:spMk id="28" creationId="{193BD9BD-D828-5B49-9DE5-FE09B8063598}"/>
          </ac:spMkLst>
        </pc:spChg>
        <pc:spChg chg="add del">
          <ac:chgData name="Datta, Arpan" userId="91dc6fc2-e47c-441d-88b6-7b3651f88482" providerId="ADAL" clId="{5F936040-716E-0240-8C68-563454FE5194}" dt="2021-12-17T00:54:35.512" v="1872"/>
          <ac:spMkLst>
            <pc:docMk/>
            <pc:sldMk cId="781152648" sldId="486"/>
            <ac:spMk id="29" creationId="{F7689D68-C339-4D5B-9DAA-E13F6BD4D575}"/>
          </ac:spMkLst>
        </pc:spChg>
        <pc:grpChg chg="add del">
          <ac:chgData name="Datta, Arpan" userId="91dc6fc2-e47c-441d-88b6-7b3651f88482" providerId="ADAL" clId="{5F936040-716E-0240-8C68-563454FE5194}" dt="2021-12-17T00:54:35.512" v="1872"/>
          <ac:grpSpMkLst>
            <pc:docMk/>
            <pc:sldMk cId="781152648" sldId="486"/>
            <ac:grpSpMk id="25" creationId="{EED2E2BB-3846-41EB-9F1E-92C33C4A8F46}"/>
          </ac:grpSpMkLst>
        </pc:grpChg>
        <pc:picChg chg="del">
          <ac:chgData name="Datta, Arpan" userId="91dc6fc2-e47c-441d-88b6-7b3651f88482" providerId="ADAL" clId="{5F936040-716E-0240-8C68-563454FE5194}" dt="2021-12-17T03:28:20.012" v="4813" actId="478"/>
          <ac:picMkLst>
            <pc:docMk/>
            <pc:sldMk cId="781152648" sldId="486"/>
            <ac:picMk id="7" creationId="{6FCF2650-9731-DF4C-BC3C-F8CE3B6D1C40}"/>
          </ac:picMkLst>
        </pc:picChg>
        <pc:picChg chg="del">
          <ac:chgData name="Datta, Arpan" userId="91dc6fc2-e47c-441d-88b6-7b3651f88482" providerId="ADAL" clId="{5F936040-716E-0240-8C68-563454FE5194}" dt="2021-12-17T03:28:20.012" v="4813" actId="478"/>
          <ac:picMkLst>
            <pc:docMk/>
            <pc:sldMk cId="781152648" sldId="486"/>
            <ac:picMk id="8" creationId="{95154E85-0153-854C-A571-FD9E782EF2D5}"/>
          </ac:picMkLst>
        </pc:picChg>
        <pc:picChg chg="del">
          <ac:chgData name="Datta, Arpan" userId="91dc6fc2-e47c-441d-88b6-7b3651f88482" providerId="ADAL" clId="{5F936040-716E-0240-8C68-563454FE5194}" dt="2021-12-17T03:28:20.012" v="4813" actId="478"/>
          <ac:picMkLst>
            <pc:docMk/>
            <pc:sldMk cId="781152648" sldId="486"/>
            <ac:picMk id="10" creationId="{56A5C236-F0F6-824B-AA95-AFC56B1E8DA1}"/>
          </ac:picMkLst>
        </pc:picChg>
        <pc:picChg chg="del">
          <ac:chgData name="Datta, Arpan" userId="91dc6fc2-e47c-441d-88b6-7b3651f88482" providerId="ADAL" clId="{5F936040-716E-0240-8C68-563454FE5194}" dt="2021-12-17T03:28:20.012" v="4813" actId="478"/>
          <ac:picMkLst>
            <pc:docMk/>
            <pc:sldMk cId="781152648" sldId="486"/>
            <ac:picMk id="11" creationId="{65AAA3D2-377D-D74B-A4EE-DBA07BABEE15}"/>
          </ac:picMkLst>
        </pc:picChg>
        <pc:picChg chg="add del mod">
          <ac:chgData name="Datta, Arpan" userId="91dc6fc2-e47c-441d-88b6-7b3651f88482" providerId="ADAL" clId="{5F936040-716E-0240-8C68-563454FE5194}" dt="2021-12-17T03:28:14.110" v="4812"/>
          <ac:picMkLst>
            <pc:docMk/>
            <pc:sldMk cId="781152648" sldId="486"/>
            <ac:picMk id="13" creationId="{FE4D0F1B-1984-5F40-8C0D-EA72353974B2}"/>
          </ac:picMkLst>
        </pc:picChg>
        <pc:picChg chg="add del mod">
          <ac:chgData name="Datta, Arpan" userId="91dc6fc2-e47c-441d-88b6-7b3651f88482" providerId="ADAL" clId="{5F936040-716E-0240-8C68-563454FE5194}" dt="2021-12-17T03:28:14.110" v="4812"/>
          <ac:picMkLst>
            <pc:docMk/>
            <pc:sldMk cId="781152648" sldId="486"/>
            <ac:picMk id="14" creationId="{FE1A5559-D685-8C4D-B914-B243D2E3073D}"/>
          </ac:picMkLst>
        </pc:picChg>
        <pc:picChg chg="add del mod">
          <ac:chgData name="Datta, Arpan" userId="91dc6fc2-e47c-441d-88b6-7b3651f88482" providerId="ADAL" clId="{5F936040-716E-0240-8C68-563454FE5194}" dt="2021-12-17T03:28:14.110" v="4812"/>
          <ac:picMkLst>
            <pc:docMk/>
            <pc:sldMk cId="781152648" sldId="486"/>
            <ac:picMk id="15" creationId="{6E7684DD-395F-894A-A7C8-75EE81F00164}"/>
          </ac:picMkLst>
        </pc:picChg>
        <pc:picChg chg="add del mod">
          <ac:chgData name="Datta, Arpan" userId="91dc6fc2-e47c-441d-88b6-7b3651f88482" providerId="ADAL" clId="{5F936040-716E-0240-8C68-563454FE5194}" dt="2021-12-17T03:28:14.110" v="4812"/>
          <ac:picMkLst>
            <pc:docMk/>
            <pc:sldMk cId="781152648" sldId="486"/>
            <ac:picMk id="16" creationId="{D5273D7A-F6D7-4342-B584-CBB53C1AA615}"/>
          </ac:picMkLst>
        </pc:picChg>
        <pc:picChg chg="add mod">
          <ac:chgData name="Datta, Arpan" userId="91dc6fc2-e47c-441d-88b6-7b3651f88482" providerId="ADAL" clId="{5F936040-716E-0240-8C68-563454FE5194}" dt="2021-12-17T03:28:20.589" v="4814"/>
          <ac:picMkLst>
            <pc:docMk/>
            <pc:sldMk cId="781152648" sldId="486"/>
            <ac:picMk id="17" creationId="{CAA95E27-8B84-A647-8F30-DA6174550AFD}"/>
          </ac:picMkLst>
        </pc:picChg>
        <pc:picChg chg="add mod">
          <ac:chgData name="Datta, Arpan" userId="91dc6fc2-e47c-441d-88b6-7b3651f88482" providerId="ADAL" clId="{5F936040-716E-0240-8C68-563454FE5194}" dt="2021-12-17T03:28:20.589" v="4814"/>
          <ac:picMkLst>
            <pc:docMk/>
            <pc:sldMk cId="781152648" sldId="486"/>
            <ac:picMk id="18" creationId="{C2A4566E-D1F5-FC4B-9F70-72CD8298EE71}"/>
          </ac:picMkLst>
        </pc:picChg>
        <pc:picChg chg="add mod">
          <ac:chgData name="Datta, Arpan" userId="91dc6fc2-e47c-441d-88b6-7b3651f88482" providerId="ADAL" clId="{5F936040-716E-0240-8C68-563454FE5194}" dt="2021-12-17T03:28:20.589" v="4814"/>
          <ac:picMkLst>
            <pc:docMk/>
            <pc:sldMk cId="781152648" sldId="486"/>
            <ac:picMk id="19" creationId="{4326B184-CE53-2340-B3AC-48E2FF5FD60B}"/>
          </ac:picMkLst>
        </pc:picChg>
        <pc:picChg chg="add mod">
          <ac:chgData name="Datta, Arpan" userId="91dc6fc2-e47c-441d-88b6-7b3651f88482" providerId="ADAL" clId="{5F936040-716E-0240-8C68-563454FE5194}" dt="2021-12-17T03:28:20.589" v="4814"/>
          <ac:picMkLst>
            <pc:docMk/>
            <pc:sldMk cId="781152648" sldId="486"/>
            <ac:picMk id="20" creationId="{0CE72005-860D-0B4B-9C35-3B15FE4C4F32}"/>
          </ac:picMkLst>
        </pc:picChg>
      </pc:sldChg>
      <pc:sldChg chg="addSp delSp modSp mod">
        <pc:chgData name="Datta, Arpan" userId="91dc6fc2-e47c-441d-88b6-7b3651f88482" providerId="ADAL" clId="{5F936040-716E-0240-8C68-563454FE5194}" dt="2021-12-17T03:20:55.651" v="4749" actId="1076"/>
        <pc:sldMkLst>
          <pc:docMk/>
          <pc:sldMk cId="3799025550" sldId="487"/>
        </pc:sldMkLst>
        <pc:spChg chg="add del mod">
          <ac:chgData name="Datta, Arpan" userId="91dc6fc2-e47c-441d-88b6-7b3651f88482" providerId="ADAL" clId="{5F936040-716E-0240-8C68-563454FE5194}" dt="2021-12-17T03:17:45.535" v="4735"/>
          <ac:spMkLst>
            <pc:docMk/>
            <pc:sldMk cId="3799025550" sldId="487"/>
            <ac:spMk id="12" creationId="{484A96DD-39FD-5745-87B2-ACCC786AD375}"/>
          </ac:spMkLst>
        </pc:spChg>
        <pc:spChg chg="add del mod">
          <ac:chgData name="Datta, Arpan" userId="91dc6fc2-e47c-441d-88b6-7b3651f88482" providerId="ADAL" clId="{5F936040-716E-0240-8C68-563454FE5194}" dt="2021-12-17T03:17:45.535" v="4735"/>
          <ac:spMkLst>
            <pc:docMk/>
            <pc:sldMk cId="3799025550" sldId="487"/>
            <ac:spMk id="13" creationId="{35050184-89EE-CF46-8D6A-482B018F372A}"/>
          </ac:spMkLst>
        </pc:spChg>
        <pc:spChg chg="add mod">
          <ac:chgData name="Datta, Arpan" userId="91dc6fc2-e47c-441d-88b6-7b3651f88482" providerId="ADAL" clId="{5F936040-716E-0240-8C68-563454FE5194}" dt="2021-12-17T03:20:27.958" v="4738" actId="1076"/>
          <ac:spMkLst>
            <pc:docMk/>
            <pc:sldMk cId="3799025550" sldId="487"/>
            <ac:spMk id="14" creationId="{93608CE9-3721-3149-B796-F8A4540D82C8}"/>
          </ac:spMkLst>
        </pc:spChg>
        <pc:spChg chg="add mod">
          <ac:chgData name="Datta, Arpan" userId="91dc6fc2-e47c-441d-88b6-7b3651f88482" providerId="ADAL" clId="{5F936040-716E-0240-8C68-563454FE5194}" dt="2021-12-17T03:20:53.364" v="4748" actId="404"/>
          <ac:spMkLst>
            <pc:docMk/>
            <pc:sldMk cId="3799025550" sldId="487"/>
            <ac:spMk id="15" creationId="{3D6596EC-E315-434E-A2F9-3C69D1B8466E}"/>
          </ac:spMkLst>
        </pc:spChg>
        <pc:spChg chg="mod">
          <ac:chgData name="Datta, Arpan" userId="91dc6fc2-e47c-441d-88b6-7b3651f88482" providerId="ADAL" clId="{5F936040-716E-0240-8C68-563454FE5194}" dt="2021-12-17T03:20:55.651" v="4749" actId="1076"/>
          <ac:spMkLst>
            <pc:docMk/>
            <pc:sldMk cId="3799025550" sldId="487"/>
            <ac:spMk id="25" creationId="{DC317746-B026-554E-B578-1E435F9CDC46}"/>
          </ac:spMkLst>
        </pc:spChg>
      </pc:sldChg>
      <pc:sldChg chg="addSp delSp modSp add del mod setBg setFolMasterObjs setClrOvrMap">
        <pc:chgData name="Datta, Arpan" userId="91dc6fc2-e47c-441d-88b6-7b3651f88482" providerId="ADAL" clId="{5F936040-716E-0240-8C68-563454FE5194}" dt="2021-12-17T01:03:51.164" v="2000" actId="2696"/>
        <pc:sldMkLst>
          <pc:docMk/>
          <pc:sldMk cId="1439493120" sldId="488"/>
        </pc:sldMkLst>
        <pc:spChg chg="add mod">
          <ac:chgData name="Datta, Arpan" userId="91dc6fc2-e47c-441d-88b6-7b3651f88482" providerId="ADAL" clId="{5F936040-716E-0240-8C68-563454FE5194}" dt="2021-12-17T00:59:06.704" v="1933" actId="767"/>
          <ac:spMkLst>
            <pc:docMk/>
            <pc:sldMk cId="1439493120" sldId="488"/>
            <ac:spMk id="2" creationId="{C13E02B0-F39C-CC43-B582-64FC1DCF88B0}"/>
          </ac:spMkLst>
        </pc:spChg>
        <pc:spChg chg="add del mod">
          <ac:chgData name="Datta, Arpan" userId="91dc6fc2-e47c-441d-88b6-7b3651f88482" providerId="ADAL" clId="{5F936040-716E-0240-8C68-563454FE5194}" dt="2021-12-17T01:00:23.343" v="1948"/>
          <ac:spMkLst>
            <pc:docMk/>
            <pc:sldMk cId="1439493120" sldId="488"/>
            <ac:spMk id="3" creationId="{90CA7D20-966E-124C-A108-4E0E53067180}"/>
          </ac:spMkLst>
        </pc:spChg>
        <pc:spChg chg="mod ord">
          <ac:chgData name="Datta, Arpan" userId="91dc6fc2-e47c-441d-88b6-7b3651f88482" providerId="ADAL" clId="{5F936040-716E-0240-8C68-563454FE5194}" dt="2021-12-17T01:00:38.990" v="1951" actId="26606"/>
          <ac:spMkLst>
            <pc:docMk/>
            <pc:sldMk cId="1439493120" sldId="488"/>
            <ac:spMk id="4" creationId="{E33B4573-0C9F-9A46-A559-93D481990EF1}"/>
          </ac:spMkLst>
        </pc:spChg>
        <pc:spChg chg="add del">
          <ac:chgData name="Datta, Arpan" userId="91dc6fc2-e47c-441d-88b6-7b3651f88482" providerId="ADAL" clId="{5F936040-716E-0240-8C68-563454FE5194}" dt="2021-12-17T00:58:31.046" v="1911" actId="26606"/>
          <ac:spMkLst>
            <pc:docMk/>
            <pc:sldMk cId="1439493120" sldId="488"/>
            <ac:spMk id="37" creationId="{A26C624C-963C-4795-B05B-6565DB5ABD39}"/>
          </ac:spMkLst>
        </pc:spChg>
        <pc:spChg chg="add del">
          <ac:chgData name="Datta, Arpan" userId="91dc6fc2-e47c-441d-88b6-7b3651f88482" providerId="ADAL" clId="{5F936040-716E-0240-8C68-563454FE5194}" dt="2021-12-17T00:58:31.485" v="1913" actId="26606"/>
          <ac:spMkLst>
            <pc:docMk/>
            <pc:sldMk cId="1439493120" sldId="488"/>
            <ac:spMk id="39" creationId="{9DBC4630-03DA-474F-BBCB-BA3AE6B317A4}"/>
          </ac:spMkLst>
        </pc:spChg>
        <pc:spChg chg="add del">
          <ac:chgData name="Datta, Arpan" userId="91dc6fc2-e47c-441d-88b6-7b3651f88482" providerId="ADAL" clId="{5F936040-716E-0240-8C68-563454FE5194}" dt="2021-12-17T00:58:31.485" v="1913" actId="26606"/>
          <ac:spMkLst>
            <pc:docMk/>
            <pc:sldMk cId="1439493120" sldId="488"/>
            <ac:spMk id="40" creationId="{F6E384F5-137A-40B1-97F0-694CC6ECD59C}"/>
          </ac:spMkLst>
        </pc:spChg>
        <pc:spChg chg="add del">
          <ac:chgData name="Datta, Arpan" userId="91dc6fc2-e47c-441d-88b6-7b3651f88482" providerId="ADAL" clId="{5F936040-716E-0240-8C68-563454FE5194}" dt="2021-12-17T00:58:31.485" v="1913" actId="26606"/>
          <ac:spMkLst>
            <pc:docMk/>
            <pc:sldMk cId="1439493120" sldId="488"/>
            <ac:spMk id="41" creationId="{78418A25-6EAC-4140-BFE6-284E1925B5EE}"/>
          </ac:spMkLst>
        </pc:spChg>
        <pc:spChg chg="add del">
          <ac:chgData name="Datta, Arpan" userId="91dc6fc2-e47c-441d-88b6-7b3651f88482" providerId="ADAL" clId="{5F936040-716E-0240-8C68-563454FE5194}" dt="2021-12-17T00:58:31.485" v="1913" actId="26606"/>
          <ac:spMkLst>
            <pc:docMk/>
            <pc:sldMk cId="1439493120" sldId="488"/>
            <ac:spMk id="43" creationId="{31103AB2-C090-458F-B752-294F23AFA8AD}"/>
          </ac:spMkLst>
        </pc:spChg>
        <pc:spChg chg="add del">
          <ac:chgData name="Datta, Arpan" userId="91dc6fc2-e47c-441d-88b6-7b3651f88482" providerId="ADAL" clId="{5F936040-716E-0240-8C68-563454FE5194}" dt="2021-12-17T00:58:34.041" v="1915" actId="26606"/>
          <ac:spMkLst>
            <pc:docMk/>
            <pc:sldMk cId="1439493120" sldId="488"/>
            <ac:spMk id="45" creationId="{D5C3FE89-A0B6-4C0E-A1F2-7CA2025B3A6B}"/>
          </ac:spMkLst>
        </pc:spChg>
        <pc:spChg chg="add del">
          <ac:chgData name="Datta, Arpan" userId="91dc6fc2-e47c-441d-88b6-7b3651f88482" providerId="ADAL" clId="{5F936040-716E-0240-8C68-563454FE5194}" dt="2021-12-17T00:58:34.041" v="1915" actId="26606"/>
          <ac:spMkLst>
            <pc:docMk/>
            <pc:sldMk cId="1439493120" sldId="488"/>
            <ac:spMk id="46" creationId="{8A6D7C84-6176-4F2A-985C-7F1B8C39D759}"/>
          </ac:spMkLst>
        </pc:spChg>
        <pc:spChg chg="add del">
          <ac:chgData name="Datta, Arpan" userId="91dc6fc2-e47c-441d-88b6-7b3651f88482" providerId="ADAL" clId="{5F936040-716E-0240-8C68-563454FE5194}" dt="2021-12-17T00:58:34.041" v="1915" actId="26606"/>
          <ac:spMkLst>
            <pc:docMk/>
            <pc:sldMk cId="1439493120" sldId="488"/>
            <ac:spMk id="47" creationId="{C8E319B0-C403-46B6-8DDF-C46B5EB134C7}"/>
          </ac:spMkLst>
        </pc:spChg>
        <pc:spChg chg="add del">
          <ac:chgData name="Datta, Arpan" userId="91dc6fc2-e47c-441d-88b6-7b3651f88482" providerId="ADAL" clId="{5F936040-716E-0240-8C68-563454FE5194}" dt="2021-12-17T00:58:34.041" v="1915" actId="26606"/>
          <ac:spMkLst>
            <pc:docMk/>
            <pc:sldMk cId="1439493120" sldId="488"/>
            <ac:spMk id="48" creationId="{E1E27C89-94CF-4F2D-8750-9361FD1D9028}"/>
          </ac:spMkLst>
        </pc:spChg>
        <pc:spChg chg="add del">
          <ac:chgData name="Datta, Arpan" userId="91dc6fc2-e47c-441d-88b6-7b3651f88482" providerId="ADAL" clId="{5F936040-716E-0240-8C68-563454FE5194}" dt="2021-12-17T00:58:35.973" v="1917" actId="26606"/>
          <ac:spMkLst>
            <pc:docMk/>
            <pc:sldMk cId="1439493120" sldId="488"/>
            <ac:spMk id="50" creationId="{F6E384F5-137A-40B1-97F0-694CC6ECD59C}"/>
          </ac:spMkLst>
        </pc:spChg>
        <pc:spChg chg="add del">
          <ac:chgData name="Datta, Arpan" userId="91dc6fc2-e47c-441d-88b6-7b3651f88482" providerId="ADAL" clId="{5F936040-716E-0240-8C68-563454FE5194}" dt="2021-12-17T00:58:35.973" v="1917" actId="26606"/>
          <ac:spMkLst>
            <pc:docMk/>
            <pc:sldMk cId="1439493120" sldId="488"/>
            <ac:spMk id="51" creationId="{9DBC4630-03DA-474F-BBCB-BA3AE6B317A4}"/>
          </ac:spMkLst>
        </pc:spChg>
        <pc:spChg chg="add del">
          <ac:chgData name="Datta, Arpan" userId="91dc6fc2-e47c-441d-88b6-7b3651f88482" providerId="ADAL" clId="{5F936040-716E-0240-8C68-563454FE5194}" dt="2021-12-17T00:58:35.973" v="1917" actId="26606"/>
          <ac:spMkLst>
            <pc:docMk/>
            <pc:sldMk cId="1439493120" sldId="488"/>
            <ac:spMk id="52" creationId="{78418A25-6EAC-4140-BFE6-284E1925B5EE}"/>
          </ac:spMkLst>
        </pc:spChg>
        <pc:spChg chg="add del">
          <ac:chgData name="Datta, Arpan" userId="91dc6fc2-e47c-441d-88b6-7b3651f88482" providerId="ADAL" clId="{5F936040-716E-0240-8C68-563454FE5194}" dt="2021-12-17T00:58:35.973" v="1917" actId="26606"/>
          <ac:spMkLst>
            <pc:docMk/>
            <pc:sldMk cId="1439493120" sldId="488"/>
            <ac:spMk id="53" creationId="{31103AB2-C090-458F-B752-294F23AFA8AD}"/>
          </ac:spMkLst>
        </pc:spChg>
        <pc:spChg chg="add del">
          <ac:chgData name="Datta, Arpan" userId="91dc6fc2-e47c-441d-88b6-7b3651f88482" providerId="ADAL" clId="{5F936040-716E-0240-8C68-563454FE5194}" dt="2021-12-17T00:58:54.296" v="1925" actId="26606"/>
          <ac:spMkLst>
            <pc:docMk/>
            <pc:sldMk cId="1439493120" sldId="488"/>
            <ac:spMk id="55" creationId="{928F64C6-FE22-4FC1-A763-DFCC514811BD}"/>
          </ac:spMkLst>
        </pc:spChg>
        <pc:spChg chg="add del">
          <ac:chgData name="Datta, Arpan" userId="91dc6fc2-e47c-441d-88b6-7b3651f88482" providerId="ADAL" clId="{5F936040-716E-0240-8C68-563454FE5194}" dt="2021-12-17T00:59:59.255" v="1943" actId="26606"/>
          <ac:spMkLst>
            <pc:docMk/>
            <pc:sldMk cId="1439493120" sldId="488"/>
            <ac:spMk id="61" creationId="{2CB0702A-5B2C-4762-8AD8-92F6999253B3}"/>
          </ac:spMkLst>
        </pc:spChg>
        <pc:spChg chg="add del">
          <ac:chgData name="Datta, Arpan" userId="91dc6fc2-e47c-441d-88b6-7b3651f88482" providerId="ADAL" clId="{5F936040-716E-0240-8C68-563454FE5194}" dt="2021-12-17T01:00:38.990" v="1951" actId="26606"/>
          <ac:spMkLst>
            <pc:docMk/>
            <pc:sldMk cId="1439493120" sldId="488"/>
            <ac:spMk id="89" creationId="{FC0DEEBF-DB94-4E7E-A9D3-84FA863C3BD9}"/>
          </ac:spMkLst>
        </pc:spChg>
        <pc:spChg chg="add">
          <ac:chgData name="Datta, Arpan" userId="91dc6fc2-e47c-441d-88b6-7b3651f88482" providerId="ADAL" clId="{5F936040-716E-0240-8C68-563454FE5194}" dt="2021-12-17T01:00:38.990" v="1951" actId="26606"/>
          <ac:spMkLst>
            <pc:docMk/>
            <pc:sldMk cId="1439493120" sldId="488"/>
            <ac:spMk id="96" creationId="{2CB0702A-5B2C-4762-8AD8-92F6999253B3}"/>
          </ac:spMkLst>
        </pc:spChg>
        <pc:grpChg chg="add del">
          <ac:chgData name="Datta, Arpan" userId="91dc6fc2-e47c-441d-88b6-7b3651f88482" providerId="ADAL" clId="{5F936040-716E-0240-8C68-563454FE5194}" dt="2021-12-17T00:59:59.255" v="1943" actId="26606"/>
          <ac:grpSpMkLst>
            <pc:docMk/>
            <pc:sldMk cId="1439493120" sldId="488"/>
            <ac:grpSpMk id="63" creationId="{158696C9-D269-40E0-A81F-907FBC50EF0E}"/>
          </ac:grpSpMkLst>
        </pc:grpChg>
        <pc:grpChg chg="add del">
          <ac:chgData name="Datta, Arpan" userId="91dc6fc2-e47c-441d-88b6-7b3651f88482" providerId="ADAL" clId="{5F936040-716E-0240-8C68-563454FE5194}" dt="2021-12-17T00:59:59.255" v="1943" actId="26606"/>
          <ac:grpSpMkLst>
            <pc:docMk/>
            <pc:sldMk cId="1439493120" sldId="488"/>
            <ac:grpSpMk id="69" creationId="{A99CF14C-E730-473E-9C9D-073752AE4963}"/>
          </ac:grpSpMkLst>
        </pc:grpChg>
        <pc:grpChg chg="add del">
          <ac:chgData name="Datta, Arpan" userId="91dc6fc2-e47c-441d-88b6-7b3651f88482" providerId="ADAL" clId="{5F936040-716E-0240-8C68-563454FE5194}" dt="2021-12-17T00:59:59.255" v="1943" actId="26606"/>
          <ac:grpSpMkLst>
            <pc:docMk/>
            <pc:sldMk cId="1439493120" sldId="488"/>
            <ac:grpSpMk id="75" creationId="{2611F566-7CBE-438D-B67F-283762E6B0B2}"/>
          </ac:grpSpMkLst>
        </pc:grpChg>
        <pc:grpChg chg="add del">
          <ac:chgData name="Datta, Arpan" userId="91dc6fc2-e47c-441d-88b6-7b3651f88482" providerId="ADAL" clId="{5F936040-716E-0240-8C68-563454FE5194}" dt="2021-12-17T00:59:59.255" v="1943" actId="26606"/>
          <ac:grpSpMkLst>
            <pc:docMk/>
            <pc:sldMk cId="1439493120" sldId="488"/>
            <ac:grpSpMk id="81" creationId="{2F427B20-2886-4492-B04D-D5690A3CC1FB}"/>
          </ac:grpSpMkLst>
        </pc:grpChg>
        <pc:grpChg chg="add">
          <ac:chgData name="Datta, Arpan" userId="91dc6fc2-e47c-441d-88b6-7b3651f88482" providerId="ADAL" clId="{5F936040-716E-0240-8C68-563454FE5194}" dt="2021-12-17T01:00:38.990" v="1951" actId="26606"/>
          <ac:grpSpMkLst>
            <pc:docMk/>
            <pc:sldMk cId="1439493120" sldId="488"/>
            <ac:grpSpMk id="98" creationId="{158696C9-D269-40E0-A81F-907FBC50EF0E}"/>
          </ac:grpSpMkLst>
        </pc:grpChg>
        <pc:grpChg chg="add">
          <ac:chgData name="Datta, Arpan" userId="91dc6fc2-e47c-441d-88b6-7b3651f88482" providerId="ADAL" clId="{5F936040-716E-0240-8C68-563454FE5194}" dt="2021-12-17T01:00:38.990" v="1951" actId="26606"/>
          <ac:grpSpMkLst>
            <pc:docMk/>
            <pc:sldMk cId="1439493120" sldId="488"/>
            <ac:grpSpMk id="104" creationId="{A99CF14C-E730-473E-9C9D-073752AE4963}"/>
          </ac:grpSpMkLst>
        </pc:grpChg>
        <pc:grpChg chg="add">
          <ac:chgData name="Datta, Arpan" userId="91dc6fc2-e47c-441d-88b6-7b3651f88482" providerId="ADAL" clId="{5F936040-716E-0240-8C68-563454FE5194}" dt="2021-12-17T01:00:38.990" v="1951" actId="26606"/>
          <ac:grpSpMkLst>
            <pc:docMk/>
            <pc:sldMk cId="1439493120" sldId="488"/>
            <ac:grpSpMk id="110" creationId="{2611F566-7CBE-438D-B67F-283762E6B0B2}"/>
          </ac:grpSpMkLst>
        </pc:grpChg>
        <pc:grpChg chg="add">
          <ac:chgData name="Datta, Arpan" userId="91dc6fc2-e47c-441d-88b6-7b3651f88482" providerId="ADAL" clId="{5F936040-716E-0240-8C68-563454FE5194}" dt="2021-12-17T01:00:38.990" v="1951" actId="26606"/>
          <ac:grpSpMkLst>
            <pc:docMk/>
            <pc:sldMk cId="1439493120" sldId="488"/>
            <ac:grpSpMk id="116" creationId="{2F427B20-2886-4492-B04D-D5690A3CC1FB}"/>
          </ac:grpSpMkLst>
        </pc:grpChg>
        <pc:picChg chg="del">
          <ac:chgData name="Datta, Arpan" userId="91dc6fc2-e47c-441d-88b6-7b3651f88482" providerId="ADAL" clId="{5F936040-716E-0240-8C68-563454FE5194}" dt="2021-12-17T00:58:17.058" v="1909" actId="478"/>
          <ac:picMkLst>
            <pc:docMk/>
            <pc:sldMk cId="1439493120" sldId="488"/>
            <ac:picMk id="25" creationId="{8F6AC19B-F34D-448B-B77C-6F56E2DE3DDE}"/>
          </ac:picMkLst>
        </pc:picChg>
        <pc:picChg chg="mod ord">
          <ac:chgData name="Datta, Arpan" userId="91dc6fc2-e47c-441d-88b6-7b3651f88482" providerId="ADAL" clId="{5F936040-716E-0240-8C68-563454FE5194}" dt="2021-12-17T01:00:38.990" v="1951" actId="26606"/>
          <ac:picMkLst>
            <pc:docMk/>
            <pc:sldMk cId="1439493120" sldId="488"/>
            <ac:picMk id="29" creationId="{6DA49517-A5AC-9C43-873A-3E7F5C9CE5B5}"/>
          </ac:picMkLst>
        </pc:picChg>
        <pc:picChg chg="mod ord">
          <ac:chgData name="Datta, Arpan" userId="91dc6fc2-e47c-441d-88b6-7b3651f88482" providerId="ADAL" clId="{5F936040-716E-0240-8C68-563454FE5194}" dt="2021-12-17T01:00:54.064" v="1955" actId="1076"/>
          <ac:picMkLst>
            <pc:docMk/>
            <pc:sldMk cId="1439493120" sldId="488"/>
            <ac:picMk id="30" creationId="{59BB30AF-2485-BB44-B0E0-26A6746F2722}"/>
          </ac:picMkLst>
        </pc:picChg>
        <pc:picChg chg="mod ord">
          <ac:chgData name="Datta, Arpan" userId="91dc6fc2-e47c-441d-88b6-7b3651f88482" providerId="ADAL" clId="{5F936040-716E-0240-8C68-563454FE5194}" dt="2021-12-17T01:00:56.273" v="1956" actId="1076"/>
          <ac:picMkLst>
            <pc:docMk/>
            <pc:sldMk cId="1439493120" sldId="488"/>
            <ac:picMk id="31" creationId="{40573568-7D59-0E49-87B4-B17AD093F90D}"/>
          </ac:picMkLst>
        </pc:picChg>
        <pc:picChg chg="mod ord">
          <ac:chgData name="Datta, Arpan" userId="91dc6fc2-e47c-441d-88b6-7b3651f88482" providerId="ADAL" clId="{5F936040-716E-0240-8C68-563454FE5194}" dt="2021-12-17T01:00:38.990" v="1951" actId="26606"/>
          <ac:picMkLst>
            <pc:docMk/>
            <pc:sldMk cId="1439493120" sldId="488"/>
            <ac:picMk id="32" creationId="{503C4800-F1B5-1240-907E-700197EEF150}"/>
          </ac:picMkLst>
        </pc:picChg>
        <pc:cxnChg chg="add del">
          <ac:chgData name="Datta, Arpan" userId="91dc6fc2-e47c-441d-88b6-7b3651f88482" providerId="ADAL" clId="{5F936040-716E-0240-8C68-563454FE5194}" dt="2021-12-17T00:58:54.296" v="1925" actId="26606"/>
          <ac:cxnSpMkLst>
            <pc:docMk/>
            <pc:sldMk cId="1439493120" sldId="488"/>
            <ac:cxnSpMk id="56" creationId="{5C34627B-48E6-4F4D-B843-97717A86B490}"/>
          </ac:cxnSpMkLst>
        </pc:cxnChg>
        <pc:cxnChg chg="add del">
          <ac:chgData name="Datta, Arpan" userId="91dc6fc2-e47c-441d-88b6-7b3651f88482" providerId="ADAL" clId="{5F936040-716E-0240-8C68-563454FE5194}" dt="2021-12-17T01:00:38.990" v="1951" actId="26606"/>
          <ac:cxnSpMkLst>
            <pc:docMk/>
            <pc:sldMk cId="1439493120" sldId="488"/>
            <ac:cxnSpMk id="91" creationId="{77A9CA3A-7216-41E0-B3CD-058077FD396D}"/>
          </ac:cxnSpMkLst>
        </pc:cxnChg>
      </pc:sldChg>
      <pc:sldChg chg="addSp delSp modSp new mod">
        <pc:chgData name="Datta, Arpan" userId="91dc6fc2-e47c-441d-88b6-7b3651f88482" providerId="ADAL" clId="{5F936040-716E-0240-8C68-563454FE5194}" dt="2021-12-17T03:55:33.644" v="5375" actId="404"/>
        <pc:sldMkLst>
          <pc:docMk/>
          <pc:sldMk cId="4216244706" sldId="489"/>
        </pc:sldMkLst>
        <pc:spChg chg="del">
          <ac:chgData name="Datta, Arpan" userId="91dc6fc2-e47c-441d-88b6-7b3651f88482" providerId="ADAL" clId="{5F936040-716E-0240-8C68-563454FE5194}" dt="2021-12-17T01:01:10.320" v="1959" actId="478"/>
          <ac:spMkLst>
            <pc:docMk/>
            <pc:sldMk cId="4216244706" sldId="489"/>
            <ac:spMk id="2" creationId="{F7A830FA-B405-534D-9D04-7ED9399ED896}"/>
          </ac:spMkLst>
        </pc:spChg>
        <pc:spChg chg="del">
          <ac:chgData name="Datta, Arpan" userId="91dc6fc2-e47c-441d-88b6-7b3651f88482" providerId="ADAL" clId="{5F936040-716E-0240-8C68-563454FE5194}" dt="2021-12-17T01:01:09.049" v="1958" actId="478"/>
          <ac:spMkLst>
            <pc:docMk/>
            <pc:sldMk cId="4216244706" sldId="489"/>
            <ac:spMk id="3" creationId="{A8DF625F-E25F-B748-88DA-C77E96A028DF}"/>
          </ac:spMkLst>
        </pc:spChg>
        <pc:spChg chg="add del mod">
          <ac:chgData name="Datta, Arpan" userId="91dc6fc2-e47c-441d-88b6-7b3651f88482" providerId="ADAL" clId="{5F936040-716E-0240-8C68-563454FE5194}" dt="2021-12-17T01:05:09.785" v="2034" actId="478"/>
          <ac:spMkLst>
            <pc:docMk/>
            <pc:sldMk cId="4216244706" sldId="489"/>
            <ac:spMk id="10" creationId="{FFEE2C56-F8AF-EE47-AE21-C35E36B62A5A}"/>
          </ac:spMkLst>
        </pc:spChg>
        <pc:spChg chg="add del mod">
          <ac:chgData name="Datta, Arpan" userId="91dc6fc2-e47c-441d-88b6-7b3651f88482" providerId="ADAL" clId="{5F936040-716E-0240-8C68-563454FE5194}" dt="2021-12-17T01:03:13.611" v="1983" actId="478"/>
          <ac:spMkLst>
            <pc:docMk/>
            <pc:sldMk cId="4216244706" sldId="489"/>
            <ac:spMk id="13" creationId="{C2C128A1-CB81-7E40-B0DF-C58C319E19D4}"/>
          </ac:spMkLst>
        </pc:spChg>
        <pc:spChg chg="add del mod">
          <ac:chgData name="Datta, Arpan" userId="91dc6fc2-e47c-441d-88b6-7b3651f88482" providerId="ADAL" clId="{5F936040-716E-0240-8C68-563454FE5194}" dt="2021-12-17T01:03:11.737" v="1982" actId="478"/>
          <ac:spMkLst>
            <pc:docMk/>
            <pc:sldMk cId="4216244706" sldId="489"/>
            <ac:spMk id="16" creationId="{CAB6DA68-5D7F-114C-8317-EB03E369FAC0}"/>
          </ac:spMkLst>
        </pc:spChg>
        <pc:spChg chg="add mod">
          <ac:chgData name="Datta, Arpan" userId="91dc6fc2-e47c-441d-88b6-7b3651f88482" providerId="ADAL" clId="{5F936040-716E-0240-8C68-563454FE5194}" dt="2021-12-17T01:07:13.333" v="2065" actId="21"/>
          <ac:spMkLst>
            <pc:docMk/>
            <pc:sldMk cId="4216244706" sldId="489"/>
            <ac:spMk id="19" creationId="{4C2B7ADA-B707-C24A-B37F-8FD5EC3BE5FC}"/>
          </ac:spMkLst>
        </pc:spChg>
        <pc:spChg chg="add del mod">
          <ac:chgData name="Datta, Arpan" userId="91dc6fc2-e47c-441d-88b6-7b3651f88482" providerId="ADAL" clId="{5F936040-716E-0240-8C68-563454FE5194}" dt="2021-12-17T01:05:06.230" v="2033" actId="478"/>
          <ac:spMkLst>
            <pc:docMk/>
            <pc:sldMk cId="4216244706" sldId="489"/>
            <ac:spMk id="21" creationId="{2B838704-C0CE-D645-B789-813629538E90}"/>
          </ac:spMkLst>
        </pc:spChg>
        <pc:spChg chg="add del mod">
          <ac:chgData name="Datta, Arpan" userId="91dc6fc2-e47c-441d-88b6-7b3651f88482" providerId="ADAL" clId="{5F936040-716E-0240-8C68-563454FE5194}" dt="2021-12-17T01:05:42.287" v="2040" actId="478"/>
          <ac:spMkLst>
            <pc:docMk/>
            <pc:sldMk cId="4216244706" sldId="489"/>
            <ac:spMk id="24" creationId="{3ABFC117-0C62-EB44-A384-193AC8BFE95A}"/>
          </ac:spMkLst>
        </pc:spChg>
        <pc:spChg chg="add del mod">
          <ac:chgData name="Datta, Arpan" userId="91dc6fc2-e47c-441d-88b6-7b3651f88482" providerId="ADAL" clId="{5F936040-716E-0240-8C68-563454FE5194}" dt="2021-12-17T01:05:42.287" v="2040" actId="478"/>
          <ac:spMkLst>
            <pc:docMk/>
            <pc:sldMk cId="4216244706" sldId="489"/>
            <ac:spMk id="27" creationId="{15A2402E-366A-994F-B021-F3BBF0AED101}"/>
          </ac:spMkLst>
        </pc:spChg>
        <pc:spChg chg="add mod">
          <ac:chgData name="Datta, Arpan" userId="91dc6fc2-e47c-441d-88b6-7b3651f88482" providerId="ADAL" clId="{5F936040-716E-0240-8C68-563454FE5194}" dt="2021-12-17T03:55:33.644" v="5375" actId="404"/>
          <ac:spMkLst>
            <pc:docMk/>
            <pc:sldMk cId="4216244706" sldId="489"/>
            <ac:spMk id="30" creationId="{0845A983-8109-2944-9803-34275D784EB6}"/>
          </ac:spMkLst>
        </pc:spChg>
        <pc:spChg chg="add mod">
          <ac:chgData name="Datta, Arpan" userId="91dc6fc2-e47c-441d-88b6-7b3651f88482" providerId="ADAL" clId="{5F936040-716E-0240-8C68-563454FE5194}" dt="2021-12-17T01:10:48.938" v="2200" actId="14100"/>
          <ac:spMkLst>
            <pc:docMk/>
            <pc:sldMk cId="4216244706" sldId="489"/>
            <ac:spMk id="31" creationId="{0318F575-182E-B744-A789-C7411AAAA874}"/>
          </ac:spMkLst>
        </pc:spChg>
        <pc:picChg chg="add del mod">
          <ac:chgData name="Datta, Arpan" userId="91dc6fc2-e47c-441d-88b6-7b3651f88482" providerId="ADAL" clId="{5F936040-716E-0240-8C68-563454FE5194}" dt="2021-12-17T01:01:30.119" v="1963" actId="478"/>
          <ac:picMkLst>
            <pc:docMk/>
            <pc:sldMk cId="4216244706" sldId="489"/>
            <ac:picMk id="4" creationId="{E76E63FF-3F2E-D34C-884B-5C3FEDF71CA7}"/>
          </ac:picMkLst>
        </pc:picChg>
        <pc:picChg chg="add del mod">
          <ac:chgData name="Datta, Arpan" userId="91dc6fc2-e47c-441d-88b6-7b3651f88482" providerId="ADAL" clId="{5F936040-716E-0240-8C68-563454FE5194}" dt="2021-12-17T01:01:30.119" v="1963" actId="478"/>
          <ac:picMkLst>
            <pc:docMk/>
            <pc:sldMk cId="4216244706" sldId="489"/>
            <ac:picMk id="5" creationId="{8AF8551F-8A85-7848-A0A4-40BE5EF1D5F6}"/>
          </ac:picMkLst>
        </pc:picChg>
        <pc:picChg chg="add del mod">
          <ac:chgData name="Datta, Arpan" userId="91dc6fc2-e47c-441d-88b6-7b3651f88482" providerId="ADAL" clId="{5F936040-716E-0240-8C68-563454FE5194}" dt="2021-12-17T01:01:30.119" v="1963" actId="478"/>
          <ac:picMkLst>
            <pc:docMk/>
            <pc:sldMk cId="4216244706" sldId="489"/>
            <ac:picMk id="6" creationId="{8AF573EA-A169-204F-90E1-A478BD78C25A}"/>
          </ac:picMkLst>
        </pc:picChg>
        <pc:picChg chg="add del mod">
          <ac:chgData name="Datta, Arpan" userId="91dc6fc2-e47c-441d-88b6-7b3651f88482" providerId="ADAL" clId="{5F936040-716E-0240-8C68-563454FE5194}" dt="2021-12-17T01:01:30.119" v="1963" actId="478"/>
          <ac:picMkLst>
            <pc:docMk/>
            <pc:sldMk cId="4216244706" sldId="489"/>
            <ac:picMk id="7" creationId="{6F2E3040-BD6E-E242-AEC6-AB0D0DBBB3CC}"/>
          </ac:picMkLst>
        </pc:picChg>
        <pc:picChg chg="add mod">
          <ac:chgData name="Datta, Arpan" userId="91dc6fc2-e47c-441d-88b6-7b3651f88482" providerId="ADAL" clId="{5F936040-716E-0240-8C68-563454FE5194}" dt="2021-12-17T01:04:50.111" v="2026" actId="1076"/>
          <ac:picMkLst>
            <pc:docMk/>
            <pc:sldMk cId="4216244706" sldId="489"/>
            <ac:picMk id="9" creationId="{59B19FEE-F1C9-0848-BFBD-F0B58F52CC20}"/>
          </ac:picMkLst>
        </pc:picChg>
        <pc:picChg chg="add mod">
          <ac:chgData name="Datta, Arpan" userId="91dc6fc2-e47c-441d-88b6-7b3651f88482" providerId="ADAL" clId="{5F936040-716E-0240-8C68-563454FE5194}" dt="2021-12-17T01:08:20.615" v="2108" actId="14100"/>
          <ac:picMkLst>
            <pc:docMk/>
            <pc:sldMk cId="4216244706" sldId="489"/>
            <ac:picMk id="12" creationId="{113570E5-0A58-2142-A7F3-4E22A3B4FA63}"/>
          </ac:picMkLst>
        </pc:picChg>
        <pc:picChg chg="add mod">
          <ac:chgData name="Datta, Arpan" userId="91dc6fc2-e47c-441d-88b6-7b3651f88482" providerId="ADAL" clId="{5F936040-716E-0240-8C68-563454FE5194}" dt="2021-12-17T01:06:58.092" v="2061" actId="1076"/>
          <ac:picMkLst>
            <pc:docMk/>
            <pc:sldMk cId="4216244706" sldId="489"/>
            <ac:picMk id="15" creationId="{3348A202-F859-B941-B10F-93BD1D502CD2}"/>
          </ac:picMkLst>
        </pc:picChg>
        <pc:picChg chg="add mod">
          <ac:chgData name="Datta, Arpan" userId="91dc6fc2-e47c-441d-88b6-7b3651f88482" providerId="ADAL" clId="{5F936040-716E-0240-8C68-563454FE5194}" dt="2021-12-17T01:10:42.773" v="2199" actId="1076"/>
          <ac:picMkLst>
            <pc:docMk/>
            <pc:sldMk cId="4216244706" sldId="489"/>
            <ac:picMk id="18" creationId="{0E27D9E0-2348-3C4C-8D3B-86ECE7141BE2}"/>
          </ac:picMkLst>
        </pc:picChg>
        <pc:picChg chg="add mod">
          <ac:chgData name="Datta, Arpan" userId="91dc6fc2-e47c-441d-88b6-7b3651f88482" providerId="ADAL" clId="{5F936040-716E-0240-8C68-563454FE5194}" dt="2021-12-17T01:06:32.700" v="2053" actId="1076"/>
          <ac:picMkLst>
            <pc:docMk/>
            <pc:sldMk cId="4216244706" sldId="489"/>
            <ac:picMk id="20" creationId="{FA3B0C86-9FB2-2C42-AEEB-C22CFBF6EB9D}"/>
          </ac:picMkLst>
        </pc:picChg>
        <pc:picChg chg="add del mod">
          <ac:chgData name="Datta, Arpan" userId="91dc6fc2-e47c-441d-88b6-7b3651f88482" providerId="ADAL" clId="{5F936040-716E-0240-8C68-563454FE5194}" dt="2021-12-17T01:05:42.287" v="2040" actId="478"/>
          <ac:picMkLst>
            <pc:docMk/>
            <pc:sldMk cId="4216244706" sldId="489"/>
            <ac:picMk id="23" creationId="{55816F18-FC62-B542-864E-B0753EB5A7D2}"/>
          </ac:picMkLst>
        </pc:picChg>
        <pc:picChg chg="add del mod">
          <ac:chgData name="Datta, Arpan" userId="91dc6fc2-e47c-441d-88b6-7b3651f88482" providerId="ADAL" clId="{5F936040-716E-0240-8C68-563454FE5194}" dt="2021-12-17T01:05:42.287" v="2040" actId="478"/>
          <ac:picMkLst>
            <pc:docMk/>
            <pc:sldMk cId="4216244706" sldId="489"/>
            <ac:picMk id="26" creationId="{005A01A4-1E6A-CE46-B804-A8A4A3009DD3}"/>
          </ac:picMkLst>
        </pc:picChg>
        <pc:picChg chg="add mod">
          <ac:chgData name="Datta, Arpan" userId="91dc6fc2-e47c-441d-88b6-7b3651f88482" providerId="ADAL" clId="{5F936040-716E-0240-8C68-563454FE5194}" dt="2021-12-17T01:06:54.006" v="2059" actId="1076"/>
          <ac:picMkLst>
            <pc:docMk/>
            <pc:sldMk cId="4216244706" sldId="489"/>
            <ac:picMk id="29" creationId="{7C1D0571-47DE-6E47-B027-1AF6BE9124FE}"/>
          </ac:picMkLst>
        </pc:picChg>
      </pc:sldChg>
      <pc:sldChg chg="addSp delSp modSp mod">
        <pc:chgData name="Datta, Arpan" userId="91dc6fc2-e47c-441d-88b6-7b3651f88482" providerId="ADAL" clId="{5F936040-716E-0240-8C68-563454FE5194}" dt="2021-12-17T03:59:23.059" v="5423" actId="2711"/>
        <pc:sldMkLst>
          <pc:docMk/>
          <pc:sldMk cId="854002581" sldId="490"/>
        </pc:sldMkLst>
        <pc:spChg chg="add mod">
          <ac:chgData name="Datta, Arpan" userId="91dc6fc2-e47c-441d-88b6-7b3651f88482" providerId="ADAL" clId="{5F936040-716E-0240-8C68-563454FE5194}" dt="2021-12-17T03:38:53.038" v="5058"/>
          <ac:spMkLst>
            <pc:docMk/>
            <pc:sldMk cId="854002581" sldId="490"/>
            <ac:spMk id="8" creationId="{78537971-E92E-1A41-908E-61D3487ABA6B}"/>
          </ac:spMkLst>
        </pc:spChg>
        <pc:spChg chg="add mod">
          <ac:chgData name="Datta, Arpan" userId="91dc6fc2-e47c-441d-88b6-7b3651f88482" providerId="ADAL" clId="{5F936040-716E-0240-8C68-563454FE5194}" dt="2021-12-17T03:59:23.059" v="5423" actId="2711"/>
          <ac:spMkLst>
            <pc:docMk/>
            <pc:sldMk cId="854002581" sldId="490"/>
            <ac:spMk id="9" creationId="{1521E643-FE1C-3948-91E5-6DE1D9572741}"/>
          </ac:spMkLst>
        </pc:spChg>
        <pc:spChg chg="del">
          <ac:chgData name="Datta, Arpan" userId="91dc6fc2-e47c-441d-88b6-7b3651f88482" providerId="ADAL" clId="{5F936040-716E-0240-8C68-563454FE5194}" dt="2021-12-17T03:23:35.235" v="4790" actId="478"/>
          <ac:spMkLst>
            <pc:docMk/>
            <pc:sldMk cId="854002581" sldId="490"/>
            <ac:spMk id="9" creationId="{D326E3ED-3AE0-124E-8D41-2D375CC5B95E}"/>
          </ac:spMkLst>
        </pc:spChg>
        <pc:spChg chg="del">
          <ac:chgData name="Datta, Arpan" userId="91dc6fc2-e47c-441d-88b6-7b3651f88482" providerId="ADAL" clId="{5F936040-716E-0240-8C68-563454FE5194}" dt="2021-12-17T03:23:35.235" v="4790" actId="478"/>
          <ac:spMkLst>
            <pc:docMk/>
            <pc:sldMk cId="854002581" sldId="490"/>
            <ac:spMk id="12" creationId="{E4E271C1-EEC3-E746-AE95-67D47520E51C}"/>
          </ac:spMkLst>
        </pc:spChg>
        <pc:spChg chg="del">
          <ac:chgData name="Datta, Arpan" userId="91dc6fc2-e47c-441d-88b6-7b3651f88482" providerId="ADAL" clId="{5F936040-716E-0240-8C68-563454FE5194}" dt="2021-12-17T03:38:52.725" v="5057" actId="478"/>
          <ac:spMkLst>
            <pc:docMk/>
            <pc:sldMk cId="854002581" sldId="490"/>
            <ac:spMk id="28" creationId="{193BD9BD-D828-5B49-9DE5-FE09B8063598}"/>
          </ac:spMkLst>
        </pc:spChg>
        <pc:picChg chg="mod">
          <ac:chgData name="Datta, Arpan" userId="91dc6fc2-e47c-441d-88b6-7b3651f88482" providerId="ADAL" clId="{5F936040-716E-0240-8C68-563454FE5194}" dt="2021-12-17T03:39:06.133" v="5074" actId="1076"/>
          <ac:picMkLst>
            <pc:docMk/>
            <pc:sldMk cId="854002581" sldId="490"/>
            <ac:picMk id="2" creationId="{E5DA6181-CEB7-D24F-888B-6FF2CB075B60}"/>
          </ac:picMkLst>
        </pc:picChg>
        <pc:picChg chg="del">
          <ac:chgData name="Datta, Arpan" userId="91dc6fc2-e47c-441d-88b6-7b3651f88482" providerId="ADAL" clId="{5F936040-716E-0240-8C68-563454FE5194}" dt="2021-12-17T03:23:35.235" v="4790" actId="478"/>
          <ac:picMkLst>
            <pc:docMk/>
            <pc:sldMk cId="854002581" sldId="490"/>
            <ac:picMk id="7" creationId="{6FCF2650-9731-DF4C-BC3C-F8CE3B6D1C40}"/>
          </ac:picMkLst>
        </pc:picChg>
        <pc:picChg chg="del">
          <ac:chgData name="Datta, Arpan" userId="91dc6fc2-e47c-441d-88b6-7b3651f88482" providerId="ADAL" clId="{5F936040-716E-0240-8C68-563454FE5194}" dt="2021-12-17T03:23:35.235" v="4790" actId="478"/>
          <ac:picMkLst>
            <pc:docMk/>
            <pc:sldMk cId="854002581" sldId="490"/>
            <ac:picMk id="8" creationId="{95154E85-0153-854C-A571-FD9E782EF2D5}"/>
          </ac:picMkLst>
        </pc:picChg>
        <pc:picChg chg="del">
          <ac:chgData name="Datta, Arpan" userId="91dc6fc2-e47c-441d-88b6-7b3651f88482" providerId="ADAL" clId="{5F936040-716E-0240-8C68-563454FE5194}" dt="2021-12-17T03:23:35.235" v="4790" actId="478"/>
          <ac:picMkLst>
            <pc:docMk/>
            <pc:sldMk cId="854002581" sldId="490"/>
            <ac:picMk id="10" creationId="{56A5C236-F0F6-824B-AA95-AFC56B1E8DA1}"/>
          </ac:picMkLst>
        </pc:picChg>
        <pc:picChg chg="del">
          <ac:chgData name="Datta, Arpan" userId="91dc6fc2-e47c-441d-88b6-7b3651f88482" providerId="ADAL" clId="{5F936040-716E-0240-8C68-563454FE5194}" dt="2021-12-17T03:23:35.235" v="4790" actId="478"/>
          <ac:picMkLst>
            <pc:docMk/>
            <pc:sldMk cId="854002581" sldId="490"/>
            <ac:picMk id="11" creationId="{65AAA3D2-377D-D74B-A4EE-DBA07BABEE15}"/>
          </ac:picMkLst>
        </pc:picChg>
        <pc:picChg chg="add mod">
          <ac:chgData name="Datta, Arpan" userId="91dc6fc2-e47c-441d-88b6-7b3651f88482" providerId="ADAL" clId="{5F936040-716E-0240-8C68-563454FE5194}" dt="2021-12-17T03:23:35.622" v="4791"/>
          <ac:picMkLst>
            <pc:docMk/>
            <pc:sldMk cId="854002581" sldId="490"/>
            <ac:picMk id="13" creationId="{9CAD3AC8-0BEE-0641-ACF9-3D0AA8F327AC}"/>
          </ac:picMkLst>
        </pc:picChg>
        <pc:picChg chg="add mod">
          <ac:chgData name="Datta, Arpan" userId="91dc6fc2-e47c-441d-88b6-7b3651f88482" providerId="ADAL" clId="{5F936040-716E-0240-8C68-563454FE5194}" dt="2021-12-17T03:23:35.622" v="4791"/>
          <ac:picMkLst>
            <pc:docMk/>
            <pc:sldMk cId="854002581" sldId="490"/>
            <ac:picMk id="14" creationId="{709ECEE0-36DB-9F41-9710-FA3BCD2E6919}"/>
          </ac:picMkLst>
        </pc:picChg>
        <pc:picChg chg="add mod">
          <ac:chgData name="Datta, Arpan" userId="91dc6fc2-e47c-441d-88b6-7b3651f88482" providerId="ADAL" clId="{5F936040-716E-0240-8C68-563454FE5194}" dt="2021-12-17T03:23:35.622" v="4791"/>
          <ac:picMkLst>
            <pc:docMk/>
            <pc:sldMk cId="854002581" sldId="490"/>
            <ac:picMk id="15" creationId="{077F23C9-6055-FE41-A24C-18B5B907E1BD}"/>
          </ac:picMkLst>
        </pc:picChg>
        <pc:picChg chg="add mod">
          <ac:chgData name="Datta, Arpan" userId="91dc6fc2-e47c-441d-88b6-7b3651f88482" providerId="ADAL" clId="{5F936040-716E-0240-8C68-563454FE5194}" dt="2021-12-17T03:23:35.622" v="4791"/>
          <ac:picMkLst>
            <pc:docMk/>
            <pc:sldMk cId="854002581" sldId="490"/>
            <ac:picMk id="16" creationId="{C81ABCDF-530D-614C-B4DB-6A65F9EA52B9}"/>
          </ac:picMkLst>
        </pc:picChg>
      </pc:sldChg>
      <pc:sldChg chg="addSp delSp modSp mod">
        <pc:chgData name="Datta, Arpan" userId="91dc6fc2-e47c-441d-88b6-7b3651f88482" providerId="ADAL" clId="{5F936040-716E-0240-8C68-563454FE5194}" dt="2021-12-17T03:59:10.343" v="5421" actId="2711"/>
        <pc:sldMkLst>
          <pc:docMk/>
          <pc:sldMk cId="1046692382" sldId="491"/>
        </pc:sldMkLst>
        <pc:spChg chg="add mod">
          <ac:chgData name="Datta, Arpan" userId="91dc6fc2-e47c-441d-88b6-7b3651f88482" providerId="ADAL" clId="{5F936040-716E-0240-8C68-563454FE5194}" dt="2021-12-17T03:38:21.311" v="5044" actId="1076"/>
          <ac:spMkLst>
            <pc:docMk/>
            <pc:sldMk cId="1046692382" sldId="491"/>
            <ac:spMk id="8" creationId="{40996810-AF04-5744-A917-6A4CBF49A712}"/>
          </ac:spMkLst>
        </pc:spChg>
        <pc:spChg chg="add mod">
          <ac:chgData name="Datta, Arpan" userId="91dc6fc2-e47c-441d-88b6-7b3651f88482" providerId="ADAL" clId="{5F936040-716E-0240-8C68-563454FE5194}" dt="2021-12-17T03:59:10.343" v="5421" actId="2711"/>
          <ac:spMkLst>
            <pc:docMk/>
            <pc:sldMk cId="1046692382" sldId="491"/>
            <ac:spMk id="9" creationId="{9818C227-FFC2-6D44-A9FF-313B5177145C}"/>
          </ac:spMkLst>
        </pc:spChg>
        <pc:spChg chg="del mod">
          <ac:chgData name="Datta, Arpan" userId="91dc6fc2-e47c-441d-88b6-7b3651f88482" providerId="ADAL" clId="{5F936040-716E-0240-8C68-563454FE5194}" dt="2021-12-17T02:53:02.752" v="3951" actId="478"/>
          <ac:spMkLst>
            <pc:docMk/>
            <pc:sldMk cId="1046692382" sldId="491"/>
            <ac:spMk id="9" creationId="{D326E3ED-3AE0-124E-8D41-2D375CC5B95E}"/>
          </ac:spMkLst>
        </pc:spChg>
        <pc:spChg chg="del">
          <ac:chgData name="Datta, Arpan" userId="91dc6fc2-e47c-441d-88b6-7b3651f88482" providerId="ADAL" clId="{5F936040-716E-0240-8C68-563454FE5194}" dt="2021-12-17T02:52:59.899" v="3949" actId="478"/>
          <ac:spMkLst>
            <pc:docMk/>
            <pc:sldMk cId="1046692382" sldId="491"/>
            <ac:spMk id="12" creationId="{E4E271C1-EEC3-E746-AE95-67D47520E51C}"/>
          </ac:spMkLst>
        </pc:spChg>
        <pc:spChg chg="mod">
          <ac:chgData name="Datta, Arpan" userId="91dc6fc2-e47c-441d-88b6-7b3651f88482" providerId="ADAL" clId="{5F936040-716E-0240-8C68-563454FE5194}" dt="2021-12-17T03:37:50.770" v="5033" actId="21"/>
          <ac:spMkLst>
            <pc:docMk/>
            <pc:sldMk cId="1046692382" sldId="491"/>
            <ac:spMk id="28" creationId="{193BD9BD-D828-5B49-9DE5-FE09B8063598}"/>
          </ac:spMkLst>
        </pc:spChg>
        <pc:picChg chg="mod">
          <ac:chgData name="Datta, Arpan" userId="91dc6fc2-e47c-441d-88b6-7b3651f88482" providerId="ADAL" clId="{5F936040-716E-0240-8C68-563454FE5194}" dt="2021-12-17T03:38:29.441" v="5045" actId="14100"/>
          <ac:picMkLst>
            <pc:docMk/>
            <pc:sldMk cId="1046692382" sldId="491"/>
            <ac:picMk id="2" creationId="{52447A6B-3B8D-8A47-B4AA-7ABD708FD040}"/>
          </ac:picMkLst>
        </pc:picChg>
        <pc:picChg chg="del">
          <ac:chgData name="Datta, Arpan" userId="91dc6fc2-e47c-441d-88b6-7b3651f88482" providerId="ADAL" clId="{5F936040-716E-0240-8C68-563454FE5194}" dt="2021-12-17T03:23:26.040" v="4787" actId="478"/>
          <ac:picMkLst>
            <pc:docMk/>
            <pc:sldMk cId="1046692382" sldId="491"/>
            <ac:picMk id="7" creationId="{6FCF2650-9731-DF4C-BC3C-F8CE3B6D1C40}"/>
          </ac:picMkLst>
        </pc:picChg>
        <pc:picChg chg="del">
          <ac:chgData name="Datta, Arpan" userId="91dc6fc2-e47c-441d-88b6-7b3651f88482" providerId="ADAL" clId="{5F936040-716E-0240-8C68-563454FE5194}" dt="2021-12-17T03:23:26.040" v="4787" actId="478"/>
          <ac:picMkLst>
            <pc:docMk/>
            <pc:sldMk cId="1046692382" sldId="491"/>
            <ac:picMk id="8" creationId="{95154E85-0153-854C-A571-FD9E782EF2D5}"/>
          </ac:picMkLst>
        </pc:picChg>
        <pc:picChg chg="del">
          <ac:chgData name="Datta, Arpan" userId="91dc6fc2-e47c-441d-88b6-7b3651f88482" providerId="ADAL" clId="{5F936040-716E-0240-8C68-563454FE5194}" dt="2021-12-17T03:23:30.884" v="4788" actId="478"/>
          <ac:picMkLst>
            <pc:docMk/>
            <pc:sldMk cId="1046692382" sldId="491"/>
            <ac:picMk id="10" creationId="{56A5C236-F0F6-824B-AA95-AFC56B1E8DA1}"/>
          </ac:picMkLst>
        </pc:picChg>
        <pc:picChg chg="del">
          <ac:chgData name="Datta, Arpan" userId="91dc6fc2-e47c-441d-88b6-7b3651f88482" providerId="ADAL" clId="{5F936040-716E-0240-8C68-563454FE5194}" dt="2021-12-17T03:23:30.884" v="4788" actId="478"/>
          <ac:picMkLst>
            <pc:docMk/>
            <pc:sldMk cId="1046692382" sldId="491"/>
            <ac:picMk id="11" creationId="{65AAA3D2-377D-D74B-A4EE-DBA07BABEE15}"/>
          </ac:picMkLst>
        </pc:picChg>
        <pc:picChg chg="add mod">
          <ac:chgData name="Datta, Arpan" userId="91dc6fc2-e47c-441d-88b6-7b3651f88482" providerId="ADAL" clId="{5F936040-716E-0240-8C68-563454FE5194}" dt="2021-12-17T03:23:31.379" v="4789"/>
          <ac:picMkLst>
            <pc:docMk/>
            <pc:sldMk cId="1046692382" sldId="491"/>
            <ac:picMk id="13" creationId="{3B95454F-1F2D-2547-8582-4371EEB123B7}"/>
          </ac:picMkLst>
        </pc:picChg>
        <pc:picChg chg="add mod">
          <ac:chgData name="Datta, Arpan" userId="91dc6fc2-e47c-441d-88b6-7b3651f88482" providerId="ADAL" clId="{5F936040-716E-0240-8C68-563454FE5194}" dt="2021-12-17T03:23:31.379" v="4789"/>
          <ac:picMkLst>
            <pc:docMk/>
            <pc:sldMk cId="1046692382" sldId="491"/>
            <ac:picMk id="14" creationId="{C726A58D-6EE8-7A4E-8CBA-02C4B5F6CB64}"/>
          </ac:picMkLst>
        </pc:picChg>
        <pc:picChg chg="add mod">
          <ac:chgData name="Datta, Arpan" userId="91dc6fc2-e47c-441d-88b6-7b3651f88482" providerId="ADAL" clId="{5F936040-716E-0240-8C68-563454FE5194}" dt="2021-12-17T03:23:31.379" v="4789"/>
          <ac:picMkLst>
            <pc:docMk/>
            <pc:sldMk cId="1046692382" sldId="491"/>
            <ac:picMk id="15" creationId="{F15043D6-F264-9743-AB92-6B51BB9D0FEB}"/>
          </ac:picMkLst>
        </pc:picChg>
        <pc:picChg chg="add mod">
          <ac:chgData name="Datta, Arpan" userId="91dc6fc2-e47c-441d-88b6-7b3651f88482" providerId="ADAL" clId="{5F936040-716E-0240-8C68-563454FE5194}" dt="2021-12-17T03:23:31.379" v="4789"/>
          <ac:picMkLst>
            <pc:docMk/>
            <pc:sldMk cId="1046692382" sldId="491"/>
            <ac:picMk id="16" creationId="{B25E3EA0-6D13-6442-B350-F756F420BB4E}"/>
          </ac:picMkLst>
        </pc:picChg>
      </pc:sldChg>
      <pc:sldChg chg="addSp delSp modSp mod">
        <pc:chgData name="Datta, Arpan" userId="91dc6fc2-e47c-441d-88b6-7b3651f88482" providerId="ADAL" clId="{5F936040-716E-0240-8C68-563454FE5194}" dt="2021-12-17T03:44:09.643" v="5240"/>
        <pc:sldMkLst>
          <pc:docMk/>
          <pc:sldMk cId="2564796791" sldId="492"/>
        </pc:sldMkLst>
        <pc:spChg chg="del">
          <ac:chgData name="Datta, Arpan" userId="91dc6fc2-e47c-441d-88b6-7b3651f88482" providerId="ADAL" clId="{5F936040-716E-0240-8C68-563454FE5194}" dt="2021-12-17T03:15:37.710" v="4711" actId="478"/>
          <ac:spMkLst>
            <pc:docMk/>
            <pc:sldMk cId="2564796791" sldId="492"/>
            <ac:spMk id="9" creationId="{D326E3ED-3AE0-124E-8D41-2D375CC5B95E}"/>
          </ac:spMkLst>
        </pc:spChg>
        <pc:spChg chg="del">
          <ac:chgData name="Datta, Arpan" userId="91dc6fc2-e47c-441d-88b6-7b3651f88482" providerId="ADAL" clId="{5F936040-716E-0240-8C68-563454FE5194}" dt="2021-12-17T03:15:35.877" v="4710" actId="478"/>
          <ac:spMkLst>
            <pc:docMk/>
            <pc:sldMk cId="2564796791" sldId="492"/>
            <ac:spMk id="12" creationId="{E4E271C1-EEC3-E746-AE95-67D47520E51C}"/>
          </ac:spMkLst>
        </pc:spChg>
        <pc:spChg chg="add mod">
          <ac:chgData name="Datta, Arpan" userId="91dc6fc2-e47c-441d-88b6-7b3651f88482" providerId="ADAL" clId="{5F936040-716E-0240-8C68-563454FE5194}" dt="2021-12-17T03:15:16.492" v="4669"/>
          <ac:spMkLst>
            <pc:docMk/>
            <pc:sldMk cId="2564796791" sldId="492"/>
            <ac:spMk id="13" creationId="{9912FCD2-1B6D-E841-AB8D-EDB9C0AEA383}"/>
          </ac:spMkLst>
        </pc:spChg>
        <pc:spChg chg="add mod">
          <ac:chgData name="Datta, Arpan" userId="91dc6fc2-e47c-441d-88b6-7b3651f88482" providerId="ADAL" clId="{5F936040-716E-0240-8C68-563454FE5194}" dt="2021-12-17T03:15:28.917" v="4706" actId="20577"/>
          <ac:spMkLst>
            <pc:docMk/>
            <pc:sldMk cId="2564796791" sldId="492"/>
            <ac:spMk id="14" creationId="{60438A6A-8419-7B44-9392-1DD8502D9062}"/>
          </ac:spMkLst>
        </pc:spChg>
        <pc:spChg chg="del mod">
          <ac:chgData name="Datta, Arpan" userId="91dc6fc2-e47c-441d-88b6-7b3651f88482" providerId="ADAL" clId="{5F936040-716E-0240-8C68-563454FE5194}" dt="2021-12-17T03:15:32.421" v="4708" actId="478"/>
          <ac:spMkLst>
            <pc:docMk/>
            <pc:sldMk cId="2564796791" sldId="492"/>
            <ac:spMk id="28" creationId="{193BD9BD-D828-5B49-9DE5-FE09B8063598}"/>
          </ac:spMkLst>
        </pc:spChg>
        <pc:picChg chg="mod">
          <ac:chgData name="Datta, Arpan" userId="91dc6fc2-e47c-441d-88b6-7b3651f88482" providerId="ADAL" clId="{5F936040-716E-0240-8C68-563454FE5194}" dt="2021-12-17T03:15:40.612" v="4712" actId="1076"/>
          <ac:picMkLst>
            <pc:docMk/>
            <pc:sldMk cId="2564796791" sldId="492"/>
            <ac:picMk id="3" creationId="{48596621-57CE-C843-9A51-3E58036B62A6}"/>
          </ac:picMkLst>
        </pc:picChg>
        <pc:picChg chg="del">
          <ac:chgData name="Datta, Arpan" userId="91dc6fc2-e47c-441d-88b6-7b3651f88482" providerId="ADAL" clId="{5F936040-716E-0240-8C68-563454FE5194}" dt="2021-12-17T03:44:02.706" v="5239" actId="478"/>
          <ac:picMkLst>
            <pc:docMk/>
            <pc:sldMk cId="2564796791" sldId="492"/>
            <ac:picMk id="7" creationId="{6FCF2650-9731-DF4C-BC3C-F8CE3B6D1C40}"/>
          </ac:picMkLst>
        </pc:picChg>
        <pc:picChg chg="del">
          <ac:chgData name="Datta, Arpan" userId="91dc6fc2-e47c-441d-88b6-7b3651f88482" providerId="ADAL" clId="{5F936040-716E-0240-8C68-563454FE5194}" dt="2021-12-17T03:44:02.706" v="5239" actId="478"/>
          <ac:picMkLst>
            <pc:docMk/>
            <pc:sldMk cId="2564796791" sldId="492"/>
            <ac:picMk id="8" creationId="{95154E85-0153-854C-A571-FD9E782EF2D5}"/>
          </ac:picMkLst>
        </pc:picChg>
        <pc:picChg chg="add mod">
          <ac:chgData name="Datta, Arpan" userId="91dc6fc2-e47c-441d-88b6-7b3651f88482" providerId="ADAL" clId="{5F936040-716E-0240-8C68-563454FE5194}" dt="2021-12-17T03:44:09.643" v="5240"/>
          <ac:picMkLst>
            <pc:docMk/>
            <pc:sldMk cId="2564796791" sldId="492"/>
            <ac:picMk id="9" creationId="{D746142D-60FE-664A-8CB5-A4206AFE9780}"/>
          </ac:picMkLst>
        </pc:picChg>
        <pc:picChg chg="del">
          <ac:chgData name="Datta, Arpan" userId="91dc6fc2-e47c-441d-88b6-7b3651f88482" providerId="ADAL" clId="{5F936040-716E-0240-8C68-563454FE5194}" dt="2021-12-17T03:44:02.706" v="5239" actId="478"/>
          <ac:picMkLst>
            <pc:docMk/>
            <pc:sldMk cId="2564796791" sldId="492"/>
            <ac:picMk id="10" creationId="{56A5C236-F0F6-824B-AA95-AFC56B1E8DA1}"/>
          </ac:picMkLst>
        </pc:picChg>
        <pc:picChg chg="del">
          <ac:chgData name="Datta, Arpan" userId="91dc6fc2-e47c-441d-88b6-7b3651f88482" providerId="ADAL" clId="{5F936040-716E-0240-8C68-563454FE5194}" dt="2021-12-17T03:44:02.706" v="5239" actId="478"/>
          <ac:picMkLst>
            <pc:docMk/>
            <pc:sldMk cId="2564796791" sldId="492"/>
            <ac:picMk id="11" creationId="{65AAA3D2-377D-D74B-A4EE-DBA07BABEE15}"/>
          </ac:picMkLst>
        </pc:picChg>
        <pc:picChg chg="add mod">
          <ac:chgData name="Datta, Arpan" userId="91dc6fc2-e47c-441d-88b6-7b3651f88482" providerId="ADAL" clId="{5F936040-716E-0240-8C68-563454FE5194}" dt="2021-12-17T03:44:09.643" v="5240"/>
          <ac:picMkLst>
            <pc:docMk/>
            <pc:sldMk cId="2564796791" sldId="492"/>
            <ac:picMk id="12" creationId="{E5285D75-BDAC-E14E-BA80-0BBE50E240A6}"/>
          </ac:picMkLst>
        </pc:picChg>
        <pc:picChg chg="add mod">
          <ac:chgData name="Datta, Arpan" userId="91dc6fc2-e47c-441d-88b6-7b3651f88482" providerId="ADAL" clId="{5F936040-716E-0240-8C68-563454FE5194}" dt="2021-12-17T03:44:09.643" v="5240"/>
          <ac:picMkLst>
            <pc:docMk/>
            <pc:sldMk cId="2564796791" sldId="492"/>
            <ac:picMk id="15" creationId="{067E6401-CD5A-3046-8747-18F193203CFC}"/>
          </ac:picMkLst>
        </pc:picChg>
        <pc:picChg chg="add mod">
          <ac:chgData name="Datta, Arpan" userId="91dc6fc2-e47c-441d-88b6-7b3651f88482" providerId="ADAL" clId="{5F936040-716E-0240-8C68-563454FE5194}" dt="2021-12-17T03:44:09.643" v="5240"/>
          <ac:picMkLst>
            <pc:docMk/>
            <pc:sldMk cId="2564796791" sldId="492"/>
            <ac:picMk id="16" creationId="{5B925905-C331-2D42-BC6C-FA88450094B1}"/>
          </ac:picMkLst>
        </pc:picChg>
      </pc:sldChg>
      <pc:sldChg chg="addSp delSp modSp mod">
        <pc:chgData name="Datta, Arpan" userId="91dc6fc2-e47c-441d-88b6-7b3651f88482" providerId="ADAL" clId="{5F936040-716E-0240-8C68-563454FE5194}" dt="2021-12-17T03:44:18.991" v="5244"/>
        <pc:sldMkLst>
          <pc:docMk/>
          <pc:sldMk cId="831607205" sldId="493"/>
        </pc:sldMkLst>
        <pc:spChg chg="del">
          <ac:chgData name="Datta, Arpan" userId="91dc6fc2-e47c-441d-88b6-7b3651f88482" providerId="ADAL" clId="{5F936040-716E-0240-8C68-563454FE5194}" dt="2021-12-17T03:44:18.628" v="5243" actId="478"/>
          <ac:spMkLst>
            <pc:docMk/>
            <pc:sldMk cId="831607205" sldId="493"/>
            <ac:spMk id="9" creationId="{D326E3ED-3AE0-124E-8D41-2D375CC5B95E}"/>
          </ac:spMkLst>
        </pc:spChg>
        <pc:spChg chg="del">
          <ac:chgData name="Datta, Arpan" userId="91dc6fc2-e47c-441d-88b6-7b3651f88482" providerId="ADAL" clId="{5F936040-716E-0240-8C68-563454FE5194}" dt="2021-12-17T03:44:18.628" v="5243" actId="478"/>
          <ac:spMkLst>
            <pc:docMk/>
            <pc:sldMk cId="831607205" sldId="493"/>
            <ac:spMk id="12" creationId="{E4E271C1-EEC3-E746-AE95-67D47520E51C}"/>
          </ac:spMkLst>
        </pc:spChg>
        <pc:spChg chg="add del mod">
          <ac:chgData name="Datta, Arpan" userId="91dc6fc2-e47c-441d-88b6-7b3651f88482" providerId="ADAL" clId="{5F936040-716E-0240-8C68-563454FE5194}" dt="2021-12-17T03:16:27.903" v="4720" actId="478"/>
          <ac:spMkLst>
            <pc:docMk/>
            <pc:sldMk cId="831607205" sldId="493"/>
            <ac:spMk id="13" creationId="{41576EB2-666A-5D47-ADBA-788D0B2681E2}"/>
          </ac:spMkLst>
        </pc:spChg>
        <pc:spChg chg="add del mod">
          <ac:chgData name="Datta, Arpan" userId="91dc6fc2-e47c-441d-88b6-7b3651f88482" providerId="ADAL" clId="{5F936040-716E-0240-8C68-563454FE5194}" dt="2021-12-17T03:16:30.413" v="4721" actId="478"/>
          <ac:spMkLst>
            <pc:docMk/>
            <pc:sldMk cId="831607205" sldId="493"/>
            <ac:spMk id="14" creationId="{08A4EF9B-F88C-A948-990C-2E06AE3948F2}"/>
          </ac:spMkLst>
        </pc:spChg>
        <pc:spChg chg="add mod">
          <ac:chgData name="Datta, Arpan" userId="91dc6fc2-e47c-441d-88b6-7b3651f88482" providerId="ADAL" clId="{5F936040-716E-0240-8C68-563454FE5194}" dt="2021-12-17T03:16:30.857" v="4722"/>
          <ac:spMkLst>
            <pc:docMk/>
            <pc:sldMk cId="831607205" sldId="493"/>
            <ac:spMk id="15" creationId="{A5FFBF3F-B5DC-3E40-AB2A-117322ACDEF9}"/>
          </ac:spMkLst>
        </pc:spChg>
        <pc:spChg chg="add mod">
          <ac:chgData name="Datta, Arpan" userId="91dc6fc2-e47c-441d-88b6-7b3651f88482" providerId="ADAL" clId="{5F936040-716E-0240-8C68-563454FE5194}" dt="2021-12-17T03:16:30.857" v="4722"/>
          <ac:spMkLst>
            <pc:docMk/>
            <pc:sldMk cId="831607205" sldId="493"/>
            <ac:spMk id="16" creationId="{E46E4D48-358E-C44D-BB9C-FA52C01AC871}"/>
          </ac:spMkLst>
        </pc:spChg>
        <pc:spChg chg="del">
          <ac:chgData name="Datta, Arpan" userId="91dc6fc2-e47c-441d-88b6-7b3651f88482" providerId="ADAL" clId="{5F936040-716E-0240-8C68-563454FE5194}" dt="2021-12-17T03:15:52.453" v="4713" actId="478"/>
          <ac:spMkLst>
            <pc:docMk/>
            <pc:sldMk cId="831607205" sldId="493"/>
            <ac:spMk id="28" creationId="{193BD9BD-D828-5B49-9DE5-FE09B8063598}"/>
          </ac:spMkLst>
        </pc:spChg>
        <pc:picChg chg="mod">
          <ac:chgData name="Datta, Arpan" userId="91dc6fc2-e47c-441d-88b6-7b3651f88482" providerId="ADAL" clId="{5F936040-716E-0240-8C68-563454FE5194}" dt="2021-12-17T03:15:55.104" v="4715" actId="1076"/>
          <ac:picMkLst>
            <pc:docMk/>
            <pc:sldMk cId="831607205" sldId="493"/>
            <ac:picMk id="3" creationId="{ED2E476F-6FB1-C249-A8AD-1E2B5551C40B}"/>
          </ac:picMkLst>
        </pc:picChg>
        <pc:picChg chg="del">
          <ac:chgData name="Datta, Arpan" userId="91dc6fc2-e47c-441d-88b6-7b3651f88482" providerId="ADAL" clId="{5F936040-716E-0240-8C68-563454FE5194}" dt="2021-12-17T03:44:18.628" v="5243" actId="478"/>
          <ac:picMkLst>
            <pc:docMk/>
            <pc:sldMk cId="831607205" sldId="493"/>
            <ac:picMk id="7" creationId="{6FCF2650-9731-DF4C-BC3C-F8CE3B6D1C40}"/>
          </ac:picMkLst>
        </pc:picChg>
        <pc:picChg chg="del">
          <ac:chgData name="Datta, Arpan" userId="91dc6fc2-e47c-441d-88b6-7b3651f88482" providerId="ADAL" clId="{5F936040-716E-0240-8C68-563454FE5194}" dt="2021-12-17T03:44:18.628" v="5243" actId="478"/>
          <ac:picMkLst>
            <pc:docMk/>
            <pc:sldMk cId="831607205" sldId="493"/>
            <ac:picMk id="8" creationId="{95154E85-0153-854C-A571-FD9E782EF2D5}"/>
          </ac:picMkLst>
        </pc:picChg>
        <pc:picChg chg="del">
          <ac:chgData name="Datta, Arpan" userId="91dc6fc2-e47c-441d-88b6-7b3651f88482" providerId="ADAL" clId="{5F936040-716E-0240-8C68-563454FE5194}" dt="2021-12-17T03:44:18.628" v="5243" actId="478"/>
          <ac:picMkLst>
            <pc:docMk/>
            <pc:sldMk cId="831607205" sldId="493"/>
            <ac:picMk id="10" creationId="{56A5C236-F0F6-824B-AA95-AFC56B1E8DA1}"/>
          </ac:picMkLst>
        </pc:picChg>
        <pc:picChg chg="del">
          <ac:chgData name="Datta, Arpan" userId="91dc6fc2-e47c-441d-88b6-7b3651f88482" providerId="ADAL" clId="{5F936040-716E-0240-8C68-563454FE5194}" dt="2021-12-17T03:44:18.628" v="5243" actId="478"/>
          <ac:picMkLst>
            <pc:docMk/>
            <pc:sldMk cId="831607205" sldId="493"/>
            <ac:picMk id="11" creationId="{65AAA3D2-377D-D74B-A4EE-DBA07BABEE15}"/>
          </ac:picMkLst>
        </pc:picChg>
        <pc:picChg chg="add mod">
          <ac:chgData name="Datta, Arpan" userId="91dc6fc2-e47c-441d-88b6-7b3651f88482" providerId="ADAL" clId="{5F936040-716E-0240-8C68-563454FE5194}" dt="2021-12-17T03:44:18.991" v="5244"/>
          <ac:picMkLst>
            <pc:docMk/>
            <pc:sldMk cId="831607205" sldId="493"/>
            <ac:picMk id="13" creationId="{ADCAA5B9-CB2A-C541-AD4F-AD37A5D10740}"/>
          </ac:picMkLst>
        </pc:picChg>
        <pc:picChg chg="add mod">
          <ac:chgData name="Datta, Arpan" userId="91dc6fc2-e47c-441d-88b6-7b3651f88482" providerId="ADAL" clId="{5F936040-716E-0240-8C68-563454FE5194}" dt="2021-12-17T03:44:18.991" v="5244"/>
          <ac:picMkLst>
            <pc:docMk/>
            <pc:sldMk cId="831607205" sldId="493"/>
            <ac:picMk id="14" creationId="{DA8C27EE-C2F9-364A-A0B9-6EFE43542DA8}"/>
          </ac:picMkLst>
        </pc:picChg>
        <pc:picChg chg="add mod">
          <ac:chgData name="Datta, Arpan" userId="91dc6fc2-e47c-441d-88b6-7b3651f88482" providerId="ADAL" clId="{5F936040-716E-0240-8C68-563454FE5194}" dt="2021-12-17T03:44:18.991" v="5244"/>
          <ac:picMkLst>
            <pc:docMk/>
            <pc:sldMk cId="831607205" sldId="493"/>
            <ac:picMk id="17" creationId="{BCBA3797-661C-574D-A63F-E60AB49AC24C}"/>
          </ac:picMkLst>
        </pc:picChg>
        <pc:picChg chg="add mod">
          <ac:chgData name="Datta, Arpan" userId="91dc6fc2-e47c-441d-88b6-7b3651f88482" providerId="ADAL" clId="{5F936040-716E-0240-8C68-563454FE5194}" dt="2021-12-17T03:44:18.991" v="5244"/>
          <ac:picMkLst>
            <pc:docMk/>
            <pc:sldMk cId="831607205" sldId="493"/>
            <ac:picMk id="18" creationId="{71ED6EC4-CDB8-5D4D-ABCC-B264F83CB725}"/>
          </ac:picMkLst>
        </pc:picChg>
      </pc:sldChg>
      <pc:sldChg chg="addSp delSp modSp mod">
        <pc:chgData name="Datta, Arpan" userId="91dc6fc2-e47c-441d-88b6-7b3651f88482" providerId="ADAL" clId="{5F936040-716E-0240-8C68-563454FE5194}" dt="2021-12-17T03:44:40.458" v="5253" actId="1076"/>
        <pc:sldMkLst>
          <pc:docMk/>
          <pc:sldMk cId="3009259293" sldId="494"/>
        </pc:sldMkLst>
        <pc:spChg chg="add mod">
          <ac:chgData name="Datta, Arpan" userId="91dc6fc2-e47c-441d-88b6-7b3651f88482" providerId="ADAL" clId="{5F936040-716E-0240-8C68-563454FE5194}" dt="2021-12-17T03:16:37.008" v="4724"/>
          <ac:spMkLst>
            <pc:docMk/>
            <pc:sldMk cId="3009259293" sldId="494"/>
            <ac:spMk id="9" creationId="{659CAEB7-6BC0-E34B-9E60-87FA355C77D2}"/>
          </ac:spMkLst>
        </pc:spChg>
        <pc:spChg chg="add mod">
          <ac:chgData name="Datta, Arpan" userId="91dc6fc2-e47c-441d-88b6-7b3651f88482" providerId="ADAL" clId="{5F936040-716E-0240-8C68-563454FE5194}" dt="2021-12-17T03:16:37.008" v="4724"/>
          <ac:spMkLst>
            <pc:docMk/>
            <pc:sldMk cId="3009259293" sldId="494"/>
            <ac:spMk id="10" creationId="{DA18958B-978F-DC42-80B9-4B56057A3F6F}"/>
          </ac:spMkLst>
        </pc:spChg>
        <pc:spChg chg="del">
          <ac:chgData name="Datta, Arpan" userId="91dc6fc2-e47c-441d-88b6-7b3651f88482" providerId="ADAL" clId="{5F936040-716E-0240-8C68-563454FE5194}" dt="2021-12-17T03:16:36.381" v="4723" actId="478"/>
          <ac:spMkLst>
            <pc:docMk/>
            <pc:sldMk cId="3009259293" sldId="494"/>
            <ac:spMk id="25" creationId="{DC317746-B026-554E-B578-1E435F9CDC46}"/>
          </ac:spMkLst>
        </pc:spChg>
        <pc:picChg chg="mod">
          <ac:chgData name="Datta, Arpan" userId="91dc6fc2-e47c-441d-88b6-7b3651f88482" providerId="ADAL" clId="{5F936040-716E-0240-8C68-563454FE5194}" dt="2021-12-17T03:44:40.458" v="5253" actId="1076"/>
          <ac:picMkLst>
            <pc:docMk/>
            <pc:sldMk cId="3009259293" sldId="494"/>
            <ac:picMk id="2" creationId="{EDF6CD5D-FC75-BA47-A816-DBF6794975EB}"/>
          </ac:picMkLst>
        </pc:picChg>
        <pc:picChg chg="add mod">
          <ac:chgData name="Datta, Arpan" userId="91dc6fc2-e47c-441d-88b6-7b3651f88482" providerId="ADAL" clId="{5F936040-716E-0240-8C68-563454FE5194}" dt="2021-12-17T03:44:22.134" v="5245"/>
          <ac:picMkLst>
            <pc:docMk/>
            <pc:sldMk cId="3009259293" sldId="494"/>
            <ac:picMk id="11" creationId="{6ED6A3AB-3510-864D-A70B-6724588AB29B}"/>
          </ac:picMkLst>
        </pc:picChg>
        <pc:picChg chg="add mod">
          <ac:chgData name="Datta, Arpan" userId="91dc6fc2-e47c-441d-88b6-7b3651f88482" providerId="ADAL" clId="{5F936040-716E-0240-8C68-563454FE5194}" dt="2021-12-17T03:44:22.134" v="5245"/>
          <ac:picMkLst>
            <pc:docMk/>
            <pc:sldMk cId="3009259293" sldId="494"/>
            <ac:picMk id="12" creationId="{96318FED-AFC1-D747-BB4D-5D605179BB8B}"/>
          </ac:picMkLst>
        </pc:picChg>
        <pc:picChg chg="add mod">
          <ac:chgData name="Datta, Arpan" userId="91dc6fc2-e47c-441d-88b6-7b3651f88482" providerId="ADAL" clId="{5F936040-716E-0240-8C68-563454FE5194}" dt="2021-12-17T03:44:22.134" v="5245"/>
          <ac:picMkLst>
            <pc:docMk/>
            <pc:sldMk cId="3009259293" sldId="494"/>
            <ac:picMk id="13" creationId="{A8E1AB99-F3ED-354D-A0C1-FFE870795C5C}"/>
          </ac:picMkLst>
        </pc:picChg>
        <pc:picChg chg="add mod">
          <ac:chgData name="Datta, Arpan" userId="91dc6fc2-e47c-441d-88b6-7b3651f88482" providerId="ADAL" clId="{5F936040-716E-0240-8C68-563454FE5194}" dt="2021-12-17T03:44:22.134" v="5245"/>
          <ac:picMkLst>
            <pc:docMk/>
            <pc:sldMk cId="3009259293" sldId="494"/>
            <ac:picMk id="14" creationId="{20C4E169-1825-B447-8204-9A5D11175D91}"/>
          </ac:picMkLst>
        </pc:picChg>
        <pc:picChg chg="del">
          <ac:chgData name="Datta, Arpan" userId="91dc6fc2-e47c-441d-88b6-7b3651f88482" providerId="ADAL" clId="{5F936040-716E-0240-8C68-563454FE5194}" dt="2021-12-17T03:44:33.171" v="5249" actId="478"/>
          <ac:picMkLst>
            <pc:docMk/>
            <pc:sldMk cId="3009259293" sldId="494"/>
            <ac:picMk id="26" creationId="{4A3EBF96-436B-2E4C-84C0-0F05A3FB9C3E}"/>
          </ac:picMkLst>
        </pc:picChg>
        <pc:picChg chg="del">
          <ac:chgData name="Datta, Arpan" userId="91dc6fc2-e47c-441d-88b6-7b3651f88482" providerId="ADAL" clId="{5F936040-716E-0240-8C68-563454FE5194}" dt="2021-12-17T03:44:33.171" v="5249" actId="478"/>
          <ac:picMkLst>
            <pc:docMk/>
            <pc:sldMk cId="3009259293" sldId="494"/>
            <ac:picMk id="27" creationId="{0F8F3E11-9917-5E4A-8DD8-166C22A77B8A}"/>
          </ac:picMkLst>
        </pc:picChg>
        <pc:picChg chg="del">
          <ac:chgData name="Datta, Arpan" userId="91dc6fc2-e47c-441d-88b6-7b3651f88482" providerId="ADAL" clId="{5F936040-716E-0240-8C68-563454FE5194}" dt="2021-12-17T03:44:33.171" v="5249" actId="478"/>
          <ac:picMkLst>
            <pc:docMk/>
            <pc:sldMk cId="3009259293" sldId="494"/>
            <ac:picMk id="29" creationId="{F1B20773-D6F9-564A-9C46-56789003E55B}"/>
          </ac:picMkLst>
        </pc:picChg>
        <pc:picChg chg="del">
          <ac:chgData name="Datta, Arpan" userId="91dc6fc2-e47c-441d-88b6-7b3651f88482" providerId="ADAL" clId="{5F936040-716E-0240-8C68-563454FE5194}" dt="2021-12-17T03:44:33.171" v="5249" actId="478"/>
          <ac:picMkLst>
            <pc:docMk/>
            <pc:sldMk cId="3009259293" sldId="494"/>
            <ac:picMk id="30" creationId="{5115ABCE-9706-714B-92C0-2CE86692205C}"/>
          </ac:picMkLst>
        </pc:picChg>
      </pc:sldChg>
      <pc:sldChg chg="new del">
        <pc:chgData name="Datta, Arpan" userId="91dc6fc2-e47c-441d-88b6-7b3651f88482" providerId="ADAL" clId="{5F936040-716E-0240-8C68-563454FE5194}" dt="2021-12-17T01:35:56.136" v="2792" actId="680"/>
        <pc:sldMkLst>
          <pc:docMk/>
          <pc:sldMk cId="787684049" sldId="495"/>
        </pc:sldMkLst>
      </pc:sldChg>
      <pc:sldChg chg="addSp delSp modSp add mod ord">
        <pc:chgData name="Datta, Arpan" userId="91dc6fc2-e47c-441d-88b6-7b3651f88482" providerId="ADAL" clId="{5F936040-716E-0240-8C68-563454FE5194}" dt="2021-12-17T04:05:51.266" v="5447" actId="2711"/>
        <pc:sldMkLst>
          <pc:docMk/>
          <pc:sldMk cId="4267908460" sldId="495"/>
        </pc:sldMkLst>
        <pc:spChg chg="del">
          <ac:chgData name="Datta, Arpan" userId="91dc6fc2-e47c-441d-88b6-7b3651f88482" providerId="ADAL" clId="{5F936040-716E-0240-8C68-563454FE5194}" dt="2021-12-17T02:55:57.844" v="4031" actId="478"/>
          <ac:spMkLst>
            <pc:docMk/>
            <pc:sldMk cId="4267908460" sldId="495"/>
            <ac:spMk id="2" creationId="{9F1F1B41-C84C-47DF-B9E6-8D29A8D56173}"/>
          </ac:spMkLst>
        </pc:spChg>
        <pc:spChg chg="add del mod">
          <ac:chgData name="Datta, Arpan" userId="91dc6fc2-e47c-441d-88b6-7b3651f88482" providerId="ADAL" clId="{5F936040-716E-0240-8C68-563454FE5194}" dt="2021-12-17T01:36:18.425" v="2800"/>
          <ac:spMkLst>
            <pc:docMk/>
            <pc:sldMk cId="4267908460" sldId="495"/>
            <ac:spMk id="2" creationId="{ADEC4B81-5016-A24C-B854-B91603688E44}"/>
          </ac:spMkLst>
        </pc:spChg>
        <pc:spChg chg="add del mod">
          <ac:chgData name="Datta, Arpan" userId="91dc6fc2-e47c-441d-88b6-7b3651f88482" providerId="ADAL" clId="{5F936040-716E-0240-8C68-563454FE5194}" dt="2021-12-17T01:36:19.361" v="2802"/>
          <ac:spMkLst>
            <pc:docMk/>
            <pc:sldMk cId="4267908460" sldId="495"/>
            <ac:spMk id="3" creationId="{49329110-5D71-BC49-A05D-B6185E16E87C}"/>
          </ac:spMkLst>
        </pc:spChg>
        <pc:spChg chg="add del mod">
          <ac:chgData name="Datta, Arpan" userId="91dc6fc2-e47c-441d-88b6-7b3651f88482" providerId="ADAL" clId="{5F936040-716E-0240-8C68-563454FE5194}" dt="2021-12-17T01:37:23.826" v="2823" actId="767"/>
          <ac:spMkLst>
            <pc:docMk/>
            <pc:sldMk cId="4267908460" sldId="495"/>
            <ac:spMk id="4" creationId="{7093EAE5-1B0A-BF4D-8432-7D66EE8746C9}"/>
          </ac:spMkLst>
        </pc:spChg>
        <pc:spChg chg="add del mod">
          <ac:chgData name="Datta, Arpan" userId="91dc6fc2-e47c-441d-88b6-7b3651f88482" providerId="ADAL" clId="{5F936040-716E-0240-8C68-563454FE5194}" dt="2021-12-17T01:38:05.945" v="2832"/>
          <ac:spMkLst>
            <pc:docMk/>
            <pc:sldMk cId="4267908460" sldId="495"/>
            <ac:spMk id="5" creationId="{903811A5-6386-4645-A5A3-F285E14474F8}"/>
          </ac:spMkLst>
        </pc:spChg>
        <pc:spChg chg="mod">
          <ac:chgData name="Datta, Arpan" userId="91dc6fc2-e47c-441d-88b6-7b3651f88482" providerId="ADAL" clId="{5F936040-716E-0240-8C68-563454FE5194}" dt="2021-12-17T03:12:37.254" v="4651" actId="14100"/>
          <ac:spMkLst>
            <pc:docMk/>
            <pc:sldMk cId="4267908460" sldId="495"/>
            <ac:spMk id="80" creationId="{2AAE5534-0DA0-0B4D-A08A-42EA6520FD5C}"/>
          </ac:spMkLst>
        </pc:spChg>
        <pc:spChg chg="mod">
          <ac:chgData name="Datta, Arpan" userId="91dc6fc2-e47c-441d-88b6-7b3651f88482" providerId="ADAL" clId="{5F936040-716E-0240-8C68-563454FE5194}" dt="2021-12-17T03:12:27.937" v="4647" actId="14100"/>
          <ac:spMkLst>
            <pc:docMk/>
            <pc:sldMk cId="4267908460" sldId="495"/>
            <ac:spMk id="81" creationId="{CBE97A49-CFBC-D94D-83AC-62F66A747D6D}"/>
          </ac:spMkLst>
        </pc:spChg>
        <pc:spChg chg="mod">
          <ac:chgData name="Datta, Arpan" userId="91dc6fc2-e47c-441d-88b6-7b3651f88482" providerId="ADAL" clId="{5F936040-716E-0240-8C68-563454FE5194}" dt="2021-12-17T03:12:16.200" v="4643" actId="14100"/>
          <ac:spMkLst>
            <pc:docMk/>
            <pc:sldMk cId="4267908460" sldId="495"/>
            <ac:spMk id="82" creationId="{B9C88640-1078-854C-A869-AE85AD29EF39}"/>
          </ac:spMkLst>
        </pc:spChg>
        <pc:spChg chg="del mod">
          <ac:chgData name="Datta, Arpan" userId="91dc6fc2-e47c-441d-88b6-7b3651f88482" providerId="ADAL" clId="{5F936040-716E-0240-8C68-563454FE5194}" dt="2021-12-17T02:57:21.964" v="4039" actId="478"/>
          <ac:spMkLst>
            <pc:docMk/>
            <pc:sldMk cId="4267908460" sldId="495"/>
            <ac:spMk id="83" creationId="{E4F13ED3-0F84-4145-A723-B1BD768CD82F}"/>
          </ac:spMkLst>
        </pc:spChg>
        <pc:spChg chg="mod">
          <ac:chgData name="Datta, Arpan" userId="91dc6fc2-e47c-441d-88b6-7b3651f88482" providerId="ADAL" clId="{5F936040-716E-0240-8C68-563454FE5194}" dt="2021-12-17T03:12:32.698" v="4649" actId="1076"/>
          <ac:spMkLst>
            <pc:docMk/>
            <pc:sldMk cId="4267908460" sldId="495"/>
            <ac:spMk id="84" creationId="{89FE672E-1B88-ED4C-96A3-E2D32225B8C7}"/>
          </ac:spMkLst>
        </pc:spChg>
        <pc:spChg chg="mod">
          <ac:chgData name="Datta, Arpan" userId="91dc6fc2-e47c-441d-88b6-7b3651f88482" providerId="ADAL" clId="{5F936040-716E-0240-8C68-563454FE5194}" dt="2021-12-17T03:12:40.225" v="4652" actId="14100"/>
          <ac:spMkLst>
            <pc:docMk/>
            <pc:sldMk cId="4267908460" sldId="495"/>
            <ac:spMk id="85" creationId="{A3587513-84A9-3649-BE3C-DD19100AE2F7}"/>
          </ac:spMkLst>
        </pc:spChg>
        <pc:spChg chg="add mod">
          <ac:chgData name="Datta, Arpan" userId="91dc6fc2-e47c-441d-88b6-7b3651f88482" providerId="ADAL" clId="{5F936040-716E-0240-8C68-563454FE5194}" dt="2021-12-17T02:54:52.064" v="4016" actId="1076"/>
          <ac:spMkLst>
            <pc:docMk/>
            <pc:sldMk cId="4267908460" sldId="495"/>
            <ac:spMk id="94" creationId="{389F8440-B87E-A74A-B8D4-61CFD68C0F9E}"/>
          </ac:spMkLst>
        </pc:spChg>
        <pc:spChg chg="add mod">
          <ac:chgData name="Datta, Arpan" userId="91dc6fc2-e47c-441d-88b6-7b3651f88482" providerId="ADAL" clId="{5F936040-716E-0240-8C68-563454FE5194}" dt="2021-12-17T04:05:51.266" v="5447" actId="2711"/>
          <ac:spMkLst>
            <pc:docMk/>
            <pc:sldMk cId="4267908460" sldId="495"/>
            <ac:spMk id="95" creationId="{48718948-A786-8C4C-9649-13B6346C09F9}"/>
          </ac:spMkLst>
        </pc:spChg>
        <pc:spChg chg="mod">
          <ac:chgData name="Datta, Arpan" userId="91dc6fc2-e47c-441d-88b6-7b3651f88482" providerId="ADAL" clId="{5F936040-716E-0240-8C68-563454FE5194}" dt="2021-12-17T02:55:37.226" v="4023"/>
          <ac:spMkLst>
            <pc:docMk/>
            <pc:sldMk cId="4267908460" sldId="495"/>
            <ac:spMk id="97" creationId="{08A09241-BA6C-0444-8B75-351ACEAD3D9C}"/>
          </ac:spMkLst>
        </pc:spChg>
        <pc:spChg chg="mod">
          <ac:chgData name="Datta, Arpan" userId="91dc6fc2-e47c-441d-88b6-7b3651f88482" providerId="ADAL" clId="{5F936040-716E-0240-8C68-563454FE5194}" dt="2021-12-17T02:55:37.226" v="4023"/>
          <ac:spMkLst>
            <pc:docMk/>
            <pc:sldMk cId="4267908460" sldId="495"/>
            <ac:spMk id="98" creationId="{342D2744-86C7-DE41-AC22-6F4A09BBD278}"/>
          </ac:spMkLst>
        </pc:spChg>
        <pc:spChg chg="mod">
          <ac:chgData name="Datta, Arpan" userId="91dc6fc2-e47c-441d-88b6-7b3651f88482" providerId="ADAL" clId="{5F936040-716E-0240-8C68-563454FE5194}" dt="2021-12-17T02:55:37.226" v="4023"/>
          <ac:spMkLst>
            <pc:docMk/>
            <pc:sldMk cId="4267908460" sldId="495"/>
            <ac:spMk id="99" creationId="{3C2411E3-BD1C-5349-AEEC-37B848209A79}"/>
          </ac:spMkLst>
        </pc:spChg>
        <pc:spChg chg="mod">
          <ac:chgData name="Datta, Arpan" userId="91dc6fc2-e47c-441d-88b6-7b3651f88482" providerId="ADAL" clId="{5F936040-716E-0240-8C68-563454FE5194}" dt="2021-12-17T02:55:37.226" v="4023"/>
          <ac:spMkLst>
            <pc:docMk/>
            <pc:sldMk cId="4267908460" sldId="495"/>
            <ac:spMk id="100" creationId="{B9A5B386-1BC5-8A4D-9CF3-4BEB85FE40F3}"/>
          </ac:spMkLst>
        </pc:spChg>
        <pc:spChg chg="mod">
          <ac:chgData name="Datta, Arpan" userId="91dc6fc2-e47c-441d-88b6-7b3651f88482" providerId="ADAL" clId="{5F936040-716E-0240-8C68-563454FE5194}" dt="2021-12-17T02:55:37.226" v="4023"/>
          <ac:spMkLst>
            <pc:docMk/>
            <pc:sldMk cId="4267908460" sldId="495"/>
            <ac:spMk id="101" creationId="{B239F1E1-FCAB-5A49-A765-F1BFC189A416}"/>
          </ac:spMkLst>
        </pc:spChg>
        <pc:spChg chg="mod">
          <ac:chgData name="Datta, Arpan" userId="91dc6fc2-e47c-441d-88b6-7b3651f88482" providerId="ADAL" clId="{5F936040-716E-0240-8C68-563454FE5194}" dt="2021-12-17T03:12:55.855" v="4657" actId="14100"/>
          <ac:spMkLst>
            <pc:docMk/>
            <pc:sldMk cId="4267908460" sldId="495"/>
            <ac:spMk id="103" creationId="{2F2CB15F-3BEB-3845-8166-6FE67365E8C1}"/>
          </ac:spMkLst>
        </pc:spChg>
        <pc:spChg chg="mod">
          <ac:chgData name="Datta, Arpan" userId="91dc6fc2-e47c-441d-88b6-7b3651f88482" providerId="ADAL" clId="{5F936040-716E-0240-8C68-563454FE5194}" dt="2021-12-17T03:12:01.578" v="4637" actId="14100"/>
          <ac:spMkLst>
            <pc:docMk/>
            <pc:sldMk cId="4267908460" sldId="495"/>
            <ac:spMk id="104" creationId="{182B8C52-A933-DC4E-9326-7A193E56E6F4}"/>
          </ac:spMkLst>
        </pc:spChg>
        <pc:spChg chg="mod">
          <ac:chgData name="Datta, Arpan" userId="91dc6fc2-e47c-441d-88b6-7b3651f88482" providerId="ADAL" clId="{5F936040-716E-0240-8C68-563454FE5194}" dt="2021-12-17T03:11:54.345" v="4633" actId="14100"/>
          <ac:spMkLst>
            <pc:docMk/>
            <pc:sldMk cId="4267908460" sldId="495"/>
            <ac:spMk id="105" creationId="{1BC92EAC-C83E-F045-9625-70E8C5F2F883}"/>
          </ac:spMkLst>
        </pc:spChg>
        <pc:spChg chg="mod">
          <ac:chgData name="Datta, Arpan" userId="91dc6fc2-e47c-441d-88b6-7b3651f88482" providerId="ADAL" clId="{5F936040-716E-0240-8C68-563454FE5194}" dt="2021-12-17T03:12:06.884" v="4639" actId="1076"/>
          <ac:spMkLst>
            <pc:docMk/>
            <pc:sldMk cId="4267908460" sldId="495"/>
            <ac:spMk id="106" creationId="{520ECB72-CFE6-6547-B645-D124C2D38235}"/>
          </ac:spMkLst>
        </pc:spChg>
        <pc:spChg chg="mod">
          <ac:chgData name="Datta, Arpan" userId="91dc6fc2-e47c-441d-88b6-7b3651f88482" providerId="ADAL" clId="{5F936040-716E-0240-8C68-563454FE5194}" dt="2021-12-17T03:12:59.280" v="4658" actId="14100"/>
          <ac:spMkLst>
            <pc:docMk/>
            <pc:sldMk cId="4267908460" sldId="495"/>
            <ac:spMk id="107" creationId="{A562A702-2A30-8647-A097-781356BD6CEF}"/>
          </ac:spMkLst>
        </pc:spChg>
        <pc:spChg chg="mod">
          <ac:chgData name="Datta, Arpan" userId="91dc6fc2-e47c-441d-88b6-7b3651f88482" providerId="ADAL" clId="{5F936040-716E-0240-8C68-563454FE5194}" dt="2021-12-17T03:13:10.132" v="4660" actId="14100"/>
          <ac:spMkLst>
            <pc:docMk/>
            <pc:sldMk cId="4267908460" sldId="495"/>
            <ac:spMk id="109" creationId="{C27E5DD8-AEC8-EA4C-95D7-CB3E1D0A6C8C}"/>
          </ac:spMkLst>
        </pc:spChg>
        <pc:spChg chg="mod">
          <ac:chgData name="Datta, Arpan" userId="91dc6fc2-e47c-441d-88b6-7b3651f88482" providerId="ADAL" clId="{5F936040-716E-0240-8C68-563454FE5194}" dt="2021-12-17T03:11:30.800" v="4623" actId="14100"/>
          <ac:spMkLst>
            <pc:docMk/>
            <pc:sldMk cId="4267908460" sldId="495"/>
            <ac:spMk id="110" creationId="{A52FD8A8-8B4D-704B-BE58-97291027F05A}"/>
          </ac:spMkLst>
        </pc:spChg>
        <pc:spChg chg="mod">
          <ac:chgData name="Datta, Arpan" userId="91dc6fc2-e47c-441d-88b6-7b3651f88482" providerId="ADAL" clId="{5F936040-716E-0240-8C68-563454FE5194}" dt="2021-12-17T03:11:24.436" v="4621" actId="14100"/>
          <ac:spMkLst>
            <pc:docMk/>
            <pc:sldMk cId="4267908460" sldId="495"/>
            <ac:spMk id="111" creationId="{B2423422-0AEA-4B49-90AD-F3510CCFF22F}"/>
          </ac:spMkLst>
        </pc:spChg>
        <pc:spChg chg="mod">
          <ac:chgData name="Datta, Arpan" userId="91dc6fc2-e47c-441d-88b6-7b3651f88482" providerId="ADAL" clId="{5F936040-716E-0240-8C68-563454FE5194}" dt="2021-12-17T03:11:47.388" v="4629" actId="1076"/>
          <ac:spMkLst>
            <pc:docMk/>
            <pc:sldMk cId="4267908460" sldId="495"/>
            <ac:spMk id="112" creationId="{FC73C800-58F8-5243-811A-9C843ECA7A97}"/>
          </ac:spMkLst>
        </pc:spChg>
        <pc:spChg chg="mod">
          <ac:chgData name="Datta, Arpan" userId="91dc6fc2-e47c-441d-88b6-7b3651f88482" providerId="ADAL" clId="{5F936040-716E-0240-8C68-563454FE5194}" dt="2021-12-17T04:04:23.391" v="5446" actId="20577"/>
          <ac:spMkLst>
            <pc:docMk/>
            <pc:sldMk cId="4267908460" sldId="495"/>
            <ac:spMk id="113" creationId="{88951F17-073B-4447-B3D1-08422F0AE95E}"/>
          </ac:spMkLst>
        </pc:spChg>
        <pc:spChg chg="mod">
          <ac:chgData name="Datta, Arpan" userId="91dc6fc2-e47c-441d-88b6-7b3651f88482" providerId="ADAL" clId="{5F936040-716E-0240-8C68-563454FE5194}" dt="2021-12-17T03:09:11.796" v="4543" actId="14100"/>
          <ac:spMkLst>
            <pc:docMk/>
            <pc:sldMk cId="4267908460" sldId="495"/>
            <ac:spMk id="115" creationId="{12837C51-4603-614C-9A99-0A667A1848BC}"/>
          </ac:spMkLst>
        </pc:spChg>
        <pc:spChg chg="mod">
          <ac:chgData name="Datta, Arpan" userId="91dc6fc2-e47c-441d-88b6-7b3651f88482" providerId="ADAL" clId="{5F936040-716E-0240-8C68-563454FE5194}" dt="2021-12-17T03:08:36.770" v="4529" actId="14100"/>
          <ac:spMkLst>
            <pc:docMk/>
            <pc:sldMk cId="4267908460" sldId="495"/>
            <ac:spMk id="116" creationId="{707D5FC5-B62E-B843-89E2-49424BED577B}"/>
          </ac:spMkLst>
        </pc:spChg>
        <pc:spChg chg="mod">
          <ac:chgData name="Datta, Arpan" userId="91dc6fc2-e47c-441d-88b6-7b3651f88482" providerId="ADAL" clId="{5F936040-716E-0240-8C68-563454FE5194}" dt="2021-12-17T03:08:49.754" v="4533" actId="14100"/>
          <ac:spMkLst>
            <pc:docMk/>
            <pc:sldMk cId="4267908460" sldId="495"/>
            <ac:spMk id="117" creationId="{DEEDE92C-AC3E-4644-83B9-0691F27F935F}"/>
          </ac:spMkLst>
        </pc:spChg>
        <pc:spChg chg="mod">
          <ac:chgData name="Datta, Arpan" userId="91dc6fc2-e47c-441d-88b6-7b3651f88482" providerId="ADAL" clId="{5F936040-716E-0240-8C68-563454FE5194}" dt="2021-12-17T03:09:22.285" v="4545" actId="404"/>
          <ac:spMkLst>
            <pc:docMk/>
            <pc:sldMk cId="4267908460" sldId="495"/>
            <ac:spMk id="118" creationId="{8C941741-DFAC-7E48-B3D8-A8C4B0040881}"/>
          </ac:spMkLst>
        </pc:spChg>
        <pc:spChg chg="mod">
          <ac:chgData name="Datta, Arpan" userId="91dc6fc2-e47c-441d-88b6-7b3651f88482" providerId="ADAL" clId="{5F936040-716E-0240-8C68-563454FE5194}" dt="2021-12-17T03:10:10.023" v="4606" actId="1076"/>
          <ac:spMkLst>
            <pc:docMk/>
            <pc:sldMk cId="4267908460" sldId="495"/>
            <ac:spMk id="119" creationId="{AA759117-CA06-6347-BE9B-F7E3706F2C40}"/>
          </ac:spMkLst>
        </pc:spChg>
        <pc:spChg chg="mod">
          <ac:chgData name="Datta, Arpan" userId="91dc6fc2-e47c-441d-88b6-7b3651f88482" providerId="ADAL" clId="{5F936040-716E-0240-8C68-563454FE5194}" dt="2021-12-17T02:57:25.504" v="4040"/>
          <ac:spMkLst>
            <pc:docMk/>
            <pc:sldMk cId="4267908460" sldId="495"/>
            <ac:spMk id="121" creationId="{FCC8E4F9-812B-7840-BCD4-E22C90C02C0D}"/>
          </ac:spMkLst>
        </pc:spChg>
        <pc:spChg chg="mod">
          <ac:chgData name="Datta, Arpan" userId="91dc6fc2-e47c-441d-88b6-7b3651f88482" providerId="ADAL" clId="{5F936040-716E-0240-8C68-563454FE5194}" dt="2021-12-17T02:57:25.504" v="4040"/>
          <ac:spMkLst>
            <pc:docMk/>
            <pc:sldMk cId="4267908460" sldId="495"/>
            <ac:spMk id="122" creationId="{2DA76C15-24F9-FA42-92CB-0D1E9E121B2E}"/>
          </ac:spMkLst>
        </pc:spChg>
        <pc:spChg chg="mod">
          <ac:chgData name="Datta, Arpan" userId="91dc6fc2-e47c-441d-88b6-7b3651f88482" providerId="ADAL" clId="{5F936040-716E-0240-8C68-563454FE5194}" dt="2021-12-17T02:57:25.504" v="4040"/>
          <ac:spMkLst>
            <pc:docMk/>
            <pc:sldMk cId="4267908460" sldId="495"/>
            <ac:spMk id="123" creationId="{48305E09-6BA4-8B4C-B9B6-32375B9A5815}"/>
          </ac:spMkLst>
        </pc:spChg>
        <pc:spChg chg="mod">
          <ac:chgData name="Datta, Arpan" userId="91dc6fc2-e47c-441d-88b6-7b3651f88482" providerId="ADAL" clId="{5F936040-716E-0240-8C68-563454FE5194}" dt="2021-12-17T02:57:25.504" v="4040"/>
          <ac:spMkLst>
            <pc:docMk/>
            <pc:sldMk cId="4267908460" sldId="495"/>
            <ac:spMk id="124" creationId="{7A94BB19-5479-ED4A-B4C4-F84BFD880398}"/>
          </ac:spMkLst>
        </pc:spChg>
        <pc:spChg chg="mod">
          <ac:chgData name="Datta, Arpan" userId="91dc6fc2-e47c-441d-88b6-7b3651f88482" providerId="ADAL" clId="{5F936040-716E-0240-8C68-563454FE5194}" dt="2021-12-17T02:57:25.504" v="4040"/>
          <ac:spMkLst>
            <pc:docMk/>
            <pc:sldMk cId="4267908460" sldId="495"/>
            <ac:spMk id="125" creationId="{56DEF1A0-7B69-124A-8F33-049E61EDAFCA}"/>
          </ac:spMkLst>
        </pc:spChg>
        <pc:spChg chg="add mod">
          <ac:chgData name="Datta, Arpan" userId="91dc6fc2-e47c-441d-88b6-7b3651f88482" providerId="ADAL" clId="{5F936040-716E-0240-8C68-563454FE5194}" dt="2021-12-17T03:12:19.296" v="4644" actId="1076"/>
          <ac:spMkLst>
            <pc:docMk/>
            <pc:sldMk cId="4267908460" sldId="495"/>
            <ac:spMk id="126" creationId="{744CACA2-AA50-9649-B578-1AA39B0799D7}"/>
          </ac:spMkLst>
        </pc:spChg>
        <pc:spChg chg="add mod">
          <ac:chgData name="Datta, Arpan" userId="91dc6fc2-e47c-441d-88b6-7b3651f88482" providerId="ADAL" clId="{5F936040-716E-0240-8C68-563454FE5194}" dt="2021-12-17T03:12:09.983" v="4640" actId="1076"/>
          <ac:spMkLst>
            <pc:docMk/>
            <pc:sldMk cId="4267908460" sldId="495"/>
            <ac:spMk id="127" creationId="{A540E219-A23D-7845-8147-C6314937B9EF}"/>
          </ac:spMkLst>
        </pc:spChg>
        <pc:spChg chg="mod">
          <ac:chgData name="Datta, Arpan" userId="91dc6fc2-e47c-441d-88b6-7b3651f88482" providerId="ADAL" clId="{5F936040-716E-0240-8C68-563454FE5194}" dt="2021-12-17T02:58:06.092" v="4057"/>
          <ac:spMkLst>
            <pc:docMk/>
            <pc:sldMk cId="4267908460" sldId="495"/>
            <ac:spMk id="129" creationId="{9BBF63CB-DC16-F643-9272-89239FF78844}"/>
          </ac:spMkLst>
        </pc:spChg>
        <pc:spChg chg="mod">
          <ac:chgData name="Datta, Arpan" userId="91dc6fc2-e47c-441d-88b6-7b3651f88482" providerId="ADAL" clId="{5F936040-716E-0240-8C68-563454FE5194}" dt="2021-12-17T02:58:06.092" v="4057"/>
          <ac:spMkLst>
            <pc:docMk/>
            <pc:sldMk cId="4267908460" sldId="495"/>
            <ac:spMk id="130" creationId="{60B984DD-EEE1-0445-A208-7729A2793C4D}"/>
          </ac:spMkLst>
        </pc:spChg>
        <pc:spChg chg="mod">
          <ac:chgData name="Datta, Arpan" userId="91dc6fc2-e47c-441d-88b6-7b3651f88482" providerId="ADAL" clId="{5F936040-716E-0240-8C68-563454FE5194}" dt="2021-12-17T02:58:31.033" v="4063" actId="171"/>
          <ac:spMkLst>
            <pc:docMk/>
            <pc:sldMk cId="4267908460" sldId="495"/>
            <ac:spMk id="131" creationId="{A0367B1D-D812-6F43-A10A-211ED3BD9B15}"/>
          </ac:spMkLst>
        </pc:spChg>
        <pc:spChg chg="mod">
          <ac:chgData name="Datta, Arpan" userId="91dc6fc2-e47c-441d-88b6-7b3651f88482" providerId="ADAL" clId="{5F936040-716E-0240-8C68-563454FE5194}" dt="2021-12-17T02:58:06.092" v="4057"/>
          <ac:spMkLst>
            <pc:docMk/>
            <pc:sldMk cId="4267908460" sldId="495"/>
            <ac:spMk id="132" creationId="{EC438F9B-37F6-DA41-BA71-715098998BE7}"/>
          </ac:spMkLst>
        </pc:spChg>
        <pc:spChg chg="mod">
          <ac:chgData name="Datta, Arpan" userId="91dc6fc2-e47c-441d-88b6-7b3651f88482" providerId="ADAL" clId="{5F936040-716E-0240-8C68-563454FE5194}" dt="2021-12-17T02:58:06.092" v="4057"/>
          <ac:spMkLst>
            <pc:docMk/>
            <pc:sldMk cId="4267908460" sldId="495"/>
            <ac:spMk id="133" creationId="{2907F773-FBB5-AF42-BD53-62332F7B7BF3}"/>
          </ac:spMkLst>
        </pc:spChg>
        <pc:spChg chg="mod">
          <ac:chgData name="Datta, Arpan" userId="91dc6fc2-e47c-441d-88b6-7b3651f88482" providerId="ADAL" clId="{5F936040-716E-0240-8C68-563454FE5194}" dt="2021-12-17T02:58:43.971" v="4068"/>
          <ac:spMkLst>
            <pc:docMk/>
            <pc:sldMk cId="4267908460" sldId="495"/>
            <ac:spMk id="135" creationId="{2F3CB78A-53C6-2F4E-9F90-890E0CD32F41}"/>
          </ac:spMkLst>
        </pc:spChg>
        <pc:spChg chg="mod">
          <ac:chgData name="Datta, Arpan" userId="91dc6fc2-e47c-441d-88b6-7b3651f88482" providerId="ADAL" clId="{5F936040-716E-0240-8C68-563454FE5194}" dt="2021-12-17T02:58:43.971" v="4068"/>
          <ac:spMkLst>
            <pc:docMk/>
            <pc:sldMk cId="4267908460" sldId="495"/>
            <ac:spMk id="136" creationId="{FA2ACB70-9FA3-624C-B8DE-D052C7882ECB}"/>
          </ac:spMkLst>
        </pc:spChg>
        <pc:spChg chg="mod">
          <ac:chgData name="Datta, Arpan" userId="91dc6fc2-e47c-441d-88b6-7b3651f88482" providerId="ADAL" clId="{5F936040-716E-0240-8C68-563454FE5194}" dt="2021-12-17T02:58:43.971" v="4068"/>
          <ac:spMkLst>
            <pc:docMk/>
            <pc:sldMk cId="4267908460" sldId="495"/>
            <ac:spMk id="137" creationId="{7B2EC0CD-454C-1949-8C1C-FBC6882E25ED}"/>
          </ac:spMkLst>
        </pc:spChg>
        <pc:spChg chg="mod">
          <ac:chgData name="Datta, Arpan" userId="91dc6fc2-e47c-441d-88b6-7b3651f88482" providerId="ADAL" clId="{5F936040-716E-0240-8C68-563454FE5194}" dt="2021-12-17T02:58:43.971" v="4068"/>
          <ac:spMkLst>
            <pc:docMk/>
            <pc:sldMk cId="4267908460" sldId="495"/>
            <ac:spMk id="138" creationId="{27C78AA2-A26D-344F-9769-3842C749869F}"/>
          </ac:spMkLst>
        </pc:spChg>
        <pc:spChg chg="mod">
          <ac:chgData name="Datta, Arpan" userId="91dc6fc2-e47c-441d-88b6-7b3651f88482" providerId="ADAL" clId="{5F936040-716E-0240-8C68-563454FE5194}" dt="2021-12-17T02:58:43.971" v="4068"/>
          <ac:spMkLst>
            <pc:docMk/>
            <pc:sldMk cId="4267908460" sldId="495"/>
            <ac:spMk id="139" creationId="{5E798B49-8280-7147-9523-7D813E44F3BE}"/>
          </ac:spMkLst>
        </pc:spChg>
        <pc:spChg chg="mod">
          <ac:chgData name="Datta, Arpan" userId="91dc6fc2-e47c-441d-88b6-7b3651f88482" providerId="ADAL" clId="{5F936040-716E-0240-8C68-563454FE5194}" dt="2021-12-17T03:10:50.651" v="4616" actId="14100"/>
          <ac:spMkLst>
            <pc:docMk/>
            <pc:sldMk cId="4267908460" sldId="495"/>
            <ac:spMk id="141" creationId="{3D258128-2E24-1E46-A7B0-F175BC5FDCC2}"/>
          </ac:spMkLst>
        </pc:spChg>
        <pc:spChg chg="mod">
          <ac:chgData name="Datta, Arpan" userId="91dc6fc2-e47c-441d-88b6-7b3651f88482" providerId="ADAL" clId="{5F936040-716E-0240-8C68-563454FE5194}" dt="2021-12-17T03:10:37.125" v="4611" actId="14100"/>
          <ac:spMkLst>
            <pc:docMk/>
            <pc:sldMk cId="4267908460" sldId="495"/>
            <ac:spMk id="142" creationId="{C3552F3C-F0DF-3441-A4BE-1254A147F1F9}"/>
          </ac:spMkLst>
        </pc:spChg>
        <pc:spChg chg="mod">
          <ac:chgData name="Datta, Arpan" userId="91dc6fc2-e47c-441d-88b6-7b3651f88482" providerId="ADAL" clId="{5F936040-716E-0240-8C68-563454FE5194}" dt="2021-12-17T03:10:30.099" v="4610" actId="14100"/>
          <ac:spMkLst>
            <pc:docMk/>
            <pc:sldMk cId="4267908460" sldId="495"/>
            <ac:spMk id="143" creationId="{23F77E74-77E4-1A49-BF7A-EB597A55679A}"/>
          </ac:spMkLst>
        </pc:spChg>
        <pc:spChg chg="mod">
          <ac:chgData name="Datta, Arpan" userId="91dc6fc2-e47c-441d-88b6-7b3651f88482" providerId="ADAL" clId="{5F936040-716E-0240-8C68-563454FE5194}" dt="2021-12-17T03:10:42.538" v="4613" actId="1076"/>
          <ac:spMkLst>
            <pc:docMk/>
            <pc:sldMk cId="4267908460" sldId="495"/>
            <ac:spMk id="144" creationId="{0330D722-D7F7-6649-AA59-DCE8863D2962}"/>
          </ac:spMkLst>
        </pc:spChg>
        <pc:spChg chg="mod">
          <ac:chgData name="Datta, Arpan" userId="91dc6fc2-e47c-441d-88b6-7b3651f88482" providerId="ADAL" clId="{5F936040-716E-0240-8C68-563454FE5194}" dt="2021-12-17T03:10:57.133" v="4618" actId="1076"/>
          <ac:spMkLst>
            <pc:docMk/>
            <pc:sldMk cId="4267908460" sldId="495"/>
            <ac:spMk id="145" creationId="{61FF6744-03FF-D048-85AB-42644A821D90}"/>
          </ac:spMkLst>
        </pc:spChg>
        <pc:spChg chg="add mod">
          <ac:chgData name="Datta, Arpan" userId="91dc6fc2-e47c-441d-88b6-7b3651f88482" providerId="ADAL" clId="{5F936040-716E-0240-8C68-563454FE5194}" dt="2021-12-17T03:10:45.860" v="4614" actId="1076"/>
          <ac:spMkLst>
            <pc:docMk/>
            <pc:sldMk cId="4267908460" sldId="495"/>
            <ac:spMk id="146" creationId="{6119D4D4-52E9-8642-B37E-964177E7D2C5}"/>
          </ac:spMkLst>
        </pc:spChg>
        <pc:spChg chg="add mod">
          <ac:chgData name="Datta, Arpan" userId="91dc6fc2-e47c-441d-88b6-7b3651f88482" providerId="ADAL" clId="{5F936040-716E-0240-8C68-563454FE5194}" dt="2021-12-17T03:11:41.197" v="4627" actId="1076"/>
          <ac:spMkLst>
            <pc:docMk/>
            <pc:sldMk cId="4267908460" sldId="495"/>
            <ac:spMk id="147" creationId="{3051E2D7-08F3-0E4C-BB0F-0F827CE23E9D}"/>
          </ac:spMkLst>
        </pc:spChg>
        <pc:spChg chg="add mod">
          <ac:chgData name="Datta, Arpan" userId="91dc6fc2-e47c-441d-88b6-7b3651f88482" providerId="ADAL" clId="{5F936040-716E-0240-8C68-563454FE5194}" dt="2021-12-17T03:08:56.029" v="4534" actId="1076"/>
          <ac:spMkLst>
            <pc:docMk/>
            <pc:sldMk cId="4267908460" sldId="495"/>
            <ac:spMk id="148" creationId="{FCED6169-3984-9844-A9B2-BFC86F97DA19}"/>
          </ac:spMkLst>
        </pc:spChg>
        <pc:spChg chg="mod">
          <ac:chgData name="Datta, Arpan" userId="91dc6fc2-e47c-441d-88b6-7b3651f88482" providerId="ADAL" clId="{5F936040-716E-0240-8C68-563454FE5194}" dt="2021-12-17T03:07:32.743" v="4449" actId="207"/>
          <ac:spMkLst>
            <pc:docMk/>
            <pc:sldMk cId="4267908460" sldId="495"/>
            <ac:spMk id="1554" creationId="{00000000-0000-0000-0000-000000000000}"/>
          </ac:spMkLst>
        </pc:spChg>
        <pc:spChg chg="mod">
          <ac:chgData name="Datta, Arpan" userId="91dc6fc2-e47c-441d-88b6-7b3651f88482" providerId="ADAL" clId="{5F936040-716E-0240-8C68-563454FE5194}" dt="2021-12-17T03:07:09.345" v="4445" actId="208"/>
          <ac:spMkLst>
            <pc:docMk/>
            <pc:sldMk cId="4267908460" sldId="495"/>
            <ac:spMk id="1555" creationId="{00000000-0000-0000-0000-000000000000}"/>
          </ac:spMkLst>
        </pc:spChg>
        <pc:spChg chg="mod">
          <ac:chgData name="Datta, Arpan" userId="91dc6fc2-e47c-441d-88b6-7b3651f88482" providerId="ADAL" clId="{5F936040-716E-0240-8C68-563454FE5194}" dt="2021-12-17T03:07:09.345" v="4445" actId="208"/>
          <ac:spMkLst>
            <pc:docMk/>
            <pc:sldMk cId="4267908460" sldId="495"/>
            <ac:spMk id="1556" creationId="{00000000-0000-0000-0000-000000000000}"/>
          </ac:spMkLst>
        </pc:spChg>
        <pc:spChg chg="mod">
          <ac:chgData name="Datta, Arpan" userId="91dc6fc2-e47c-441d-88b6-7b3651f88482" providerId="ADAL" clId="{5F936040-716E-0240-8C68-563454FE5194}" dt="2021-12-17T03:07:36.541" v="4450" actId="207"/>
          <ac:spMkLst>
            <pc:docMk/>
            <pc:sldMk cId="4267908460" sldId="495"/>
            <ac:spMk id="1557" creationId="{00000000-0000-0000-0000-000000000000}"/>
          </ac:spMkLst>
        </pc:spChg>
        <pc:spChg chg="del">
          <ac:chgData name="Datta, Arpan" userId="91dc6fc2-e47c-441d-88b6-7b3651f88482" providerId="ADAL" clId="{5F936040-716E-0240-8C68-563454FE5194}" dt="2021-12-17T01:36:06.551" v="2796" actId="478"/>
          <ac:spMkLst>
            <pc:docMk/>
            <pc:sldMk cId="4267908460" sldId="495"/>
            <ac:spMk id="1558" creationId="{00000000-0000-0000-0000-000000000000}"/>
          </ac:spMkLst>
        </pc:spChg>
        <pc:spChg chg="mod">
          <ac:chgData name="Datta, Arpan" userId="91dc6fc2-e47c-441d-88b6-7b3651f88482" providerId="ADAL" clId="{5F936040-716E-0240-8C68-563454FE5194}" dt="2021-12-17T03:07:09.345" v="4445" actId="208"/>
          <ac:spMkLst>
            <pc:docMk/>
            <pc:sldMk cId="4267908460" sldId="495"/>
            <ac:spMk id="1559" creationId="{00000000-0000-0000-0000-000000000000}"/>
          </ac:spMkLst>
        </pc:spChg>
        <pc:spChg chg="mod">
          <ac:chgData name="Datta, Arpan" userId="91dc6fc2-e47c-441d-88b6-7b3651f88482" providerId="ADAL" clId="{5F936040-716E-0240-8C68-563454FE5194}" dt="2021-12-17T03:07:18.281" v="4446" actId="207"/>
          <ac:spMkLst>
            <pc:docMk/>
            <pc:sldMk cId="4267908460" sldId="495"/>
            <ac:spMk id="1560" creationId="{00000000-0000-0000-0000-000000000000}"/>
          </ac:spMkLst>
        </pc:spChg>
        <pc:spChg chg="mod">
          <ac:chgData name="Datta, Arpan" userId="91dc6fc2-e47c-441d-88b6-7b3651f88482" providerId="ADAL" clId="{5F936040-716E-0240-8C68-563454FE5194}" dt="2021-12-17T03:07:09.345" v="4445" actId="208"/>
          <ac:spMkLst>
            <pc:docMk/>
            <pc:sldMk cId="4267908460" sldId="495"/>
            <ac:spMk id="1561" creationId="{00000000-0000-0000-0000-000000000000}"/>
          </ac:spMkLst>
        </pc:spChg>
        <pc:spChg chg="mod">
          <ac:chgData name="Datta, Arpan" userId="91dc6fc2-e47c-441d-88b6-7b3651f88482" providerId="ADAL" clId="{5F936040-716E-0240-8C68-563454FE5194}" dt="2021-12-17T03:07:28.831" v="4448" actId="207"/>
          <ac:spMkLst>
            <pc:docMk/>
            <pc:sldMk cId="4267908460" sldId="495"/>
            <ac:spMk id="1562" creationId="{00000000-0000-0000-0000-000000000000}"/>
          </ac:spMkLst>
        </pc:spChg>
        <pc:spChg chg="mod">
          <ac:chgData name="Datta, Arpan" userId="91dc6fc2-e47c-441d-88b6-7b3651f88482" providerId="ADAL" clId="{5F936040-716E-0240-8C68-563454FE5194}" dt="2021-12-17T03:07:09.345" v="4445" actId="208"/>
          <ac:spMkLst>
            <pc:docMk/>
            <pc:sldMk cId="4267908460" sldId="495"/>
            <ac:spMk id="1563" creationId="{00000000-0000-0000-0000-000000000000}"/>
          </ac:spMkLst>
        </pc:spChg>
        <pc:spChg chg="mod">
          <ac:chgData name="Datta, Arpan" userId="91dc6fc2-e47c-441d-88b6-7b3651f88482" providerId="ADAL" clId="{5F936040-716E-0240-8C68-563454FE5194}" dt="2021-12-17T03:07:09.345" v="4445" actId="208"/>
          <ac:spMkLst>
            <pc:docMk/>
            <pc:sldMk cId="4267908460" sldId="495"/>
            <ac:spMk id="1564" creationId="{00000000-0000-0000-0000-000000000000}"/>
          </ac:spMkLst>
        </pc:spChg>
        <pc:spChg chg="mod">
          <ac:chgData name="Datta, Arpan" userId="91dc6fc2-e47c-441d-88b6-7b3651f88482" providerId="ADAL" clId="{5F936040-716E-0240-8C68-563454FE5194}" dt="2021-12-17T03:07:09.345" v="4445" actId="208"/>
          <ac:spMkLst>
            <pc:docMk/>
            <pc:sldMk cId="4267908460" sldId="495"/>
            <ac:spMk id="1565" creationId="{00000000-0000-0000-0000-000000000000}"/>
          </ac:spMkLst>
        </pc:spChg>
        <pc:spChg chg="mod">
          <ac:chgData name="Datta, Arpan" userId="91dc6fc2-e47c-441d-88b6-7b3651f88482" providerId="ADAL" clId="{5F936040-716E-0240-8C68-563454FE5194}" dt="2021-12-17T03:07:09.345" v="4445" actId="208"/>
          <ac:spMkLst>
            <pc:docMk/>
            <pc:sldMk cId="4267908460" sldId="495"/>
            <ac:spMk id="1566" creationId="{00000000-0000-0000-0000-000000000000}"/>
          </ac:spMkLst>
        </pc:spChg>
        <pc:spChg chg="mod">
          <ac:chgData name="Datta, Arpan" userId="91dc6fc2-e47c-441d-88b6-7b3651f88482" providerId="ADAL" clId="{5F936040-716E-0240-8C68-563454FE5194}" dt="2021-12-17T03:07:09.345" v="4445" actId="208"/>
          <ac:spMkLst>
            <pc:docMk/>
            <pc:sldMk cId="4267908460" sldId="495"/>
            <ac:spMk id="1567" creationId="{00000000-0000-0000-0000-000000000000}"/>
          </ac:spMkLst>
        </pc:spChg>
        <pc:spChg chg="mod">
          <ac:chgData name="Datta, Arpan" userId="91dc6fc2-e47c-441d-88b6-7b3651f88482" providerId="ADAL" clId="{5F936040-716E-0240-8C68-563454FE5194}" dt="2021-12-17T03:07:09.345" v="4445" actId="208"/>
          <ac:spMkLst>
            <pc:docMk/>
            <pc:sldMk cId="4267908460" sldId="495"/>
            <ac:spMk id="1568" creationId="{00000000-0000-0000-0000-000000000000}"/>
          </ac:spMkLst>
        </pc:spChg>
        <pc:spChg chg="mod">
          <ac:chgData name="Datta, Arpan" userId="91dc6fc2-e47c-441d-88b6-7b3651f88482" providerId="ADAL" clId="{5F936040-716E-0240-8C68-563454FE5194}" dt="2021-12-17T03:07:09.345" v="4445" actId="208"/>
          <ac:spMkLst>
            <pc:docMk/>
            <pc:sldMk cId="4267908460" sldId="495"/>
            <ac:spMk id="1569" creationId="{00000000-0000-0000-0000-000000000000}"/>
          </ac:spMkLst>
        </pc:spChg>
        <pc:spChg chg="mod">
          <ac:chgData name="Datta, Arpan" userId="91dc6fc2-e47c-441d-88b6-7b3651f88482" providerId="ADAL" clId="{5F936040-716E-0240-8C68-563454FE5194}" dt="2021-12-17T03:07:09.345" v="4445" actId="208"/>
          <ac:spMkLst>
            <pc:docMk/>
            <pc:sldMk cId="4267908460" sldId="495"/>
            <ac:spMk id="1570" creationId="{00000000-0000-0000-0000-000000000000}"/>
          </ac:spMkLst>
        </pc:spChg>
        <pc:spChg chg="mod">
          <ac:chgData name="Datta, Arpan" userId="91dc6fc2-e47c-441d-88b6-7b3651f88482" providerId="ADAL" clId="{5F936040-716E-0240-8C68-563454FE5194}" dt="2021-12-17T03:07:09.345" v="4445" actId="208"/>
          <ac:spMkLst>
            <pc:docMk/>
            <pc:sldMk cId="4267908460" sldId="495"/>
            <ac:spMk id="1571" creationId="{00000000-0000-0000-0000-000000000000}"/>
          </ac:spMkLst>
        </pc:spChg>
        <pc:spChg chg="mod">
          <ac:chgData name="Datta, Arpan" userId="91dc6fc2-e47c-441d-88b6-7b3651f88482" providerId="ADAL" clId="{5F936040-716E-0240-8C68-563454FE5194}" dt="2021-12-17T03:07:09.345" v="4445" actId="208"/>
          <ac:spMkLst>
            <pc:docMk/>
            <pc:sldMk cId="4267908460" sldId="495"/>
            <ac:spMk id="1572" creationId="{00000000-0000-0000-0000-000000000000}"/>
          </ac:spMkLst>
        </pc:spChg>
        <pc:spChg chg="mod">
          <ac:chgData name="Datta, Arpan" userId="91dc6fc2-e47c-441d-88b6-7b3651f88482" providerId="ADAL" clId="{5F936040-716E-0240-8C68-563454FE5194}" dt="2021-12-17T03:07:09.345" v="4445" actId="208"/>
          <ac:spMkLst>
            <pc:docMk/>
            <pc:sldMk cId="4267908460" sldId="495"/>
            <ac:spMk id="1573" creationId="{00000000-0000-0000-0000-000000000000}"/>
          </ac:spMkLst>
        </pc:spChg>
        <pc:spChg chg="mod">
          <ac:chgData name="Datta, Arpan" userId="91dc6fc2-e47c-441d-88b6-7b3651f88482" providerId="ADAL" clId="{5F936040-716E-0240-8C68-563454FE5194}" dt="2021-12-17T03:07:09.345" v="4445" actId="208"/>
          <ac:spMkLst>
            <pc:docMk/>
            <pc:sldMk cId="4267908460" sldId="495"/>
            <ac:spMk id="1574" creationId="{00000000-0000-0000-0000-000000000000}"/>
          </ac:spMkLst>
        </pc:spChg>
        <pc:spChg chg="mod">
          <ac:chgData name="Datta, Arpan" userId="91dc6fc2-e47c-441d-88b6-7b3651f88482" providerId="ADAL" clId="{5F936040-716E-0240-8C68-563454FE5194}" dt="2021-12-17T03:07:09.345" v="4445" actId="208"/>
          <ac:spMkLst>
            <pc:docMk/>
            <pc:sldMk cId="4267908460" sldId="495"/>
            <ac:spMk id="1575" creationId="{00000000-0000-0000-0000-000000000000}"/>
          </ac:spMkLst>
        </pc:spChg>
        <pc:spChg chg="mod">
          <ac:chgData name="Datta, Arpan" userId="91dc6fc2-e47c-441d-88b6-7b3651f88482" providerId="ADAL" clId="{5F936040-716E-0240-8C68-563454FE5194}" dt="2021-12-17T03:07:23.187" v="4447" actId="207"/>
          <ac:spMkLst>
            <pc:docMk/>
            <pc:sldMk cId="4267908460" sldId="495"/>
            <ac:spMk id="1576" creationId="{00000000-0000-0000-0000-000000000000}"/>
          </ac:spMkLst>
        </pc:spChg>
        <pc:spChg chg="mod">
          <ac:chgData name="Datta, Arpan" userId="91dc6fc2-e47c-441d-88b6-7b3651f88482" providerId="ADAL" clId="{5F936040-716E-0240-8C68-563454FE5194}" dt="2021-12-17T03:07:09.345" v="4445" actId="208"/>
          <ac:spMkLst>
            <pc:docMk/>
            <pc:sldMk cId="4267908460" sldId="495"/>
            <ac:spMk id="1577" creationId="{00000000-0000-0000-0000-000000000000}"/>
          </ac:spMkLst>
        </pc:spChg>
        <pc:spChg chg="mod">
          <ac:chgData name="Datta, Arpan" userId="91dc6fc2-e47c-441d-88b6-7b3651f88482" providerId="ADAL" clId="{5F936040-716E-0240-8C68-563454FE5194}" dt="2021-12-17T03:07:09.345" v="4445" actId="208"/>
          <ac:spMkLst>
            <pc:docMk/>
            <pc:sldMk cId="4267908460" sldId="495"/>
            <ac:spMk id="1578" creationId="{00000000-0000-0000-0000-000000000000}"/>
          </ac:spMkLst>
        </pc:spChg>
        <pc:spChg chg="mod">
          <ac:chgData name="Datta, Arpan" userId="91dc6fc2-e47c-441d-88b6-7b3651f88482" providerId="ADAL" clId="{5F936040-716E-0240-8C68-563454FE5194}" dt="2021-12-17T03:07:09.345" v="4445" actId="208"/>
          <ac:spMkLst>
            <pc:docMk/>
            <pc:sldMk cId="4267908460" sldId="495"/>
            <ac:spMk id="1579" creationId="{00000000-0000-0000-0000-000000000000}"/>
          </ac:spMkLst>
        </pc:spChg>
        <pc:spChg chg="mod">
          <ac:chgData name="Datta, Arpan" userId="91dc6fc2-e47c-441d-88b6-7b3651f88482" providerId="ADAL" clId="{5F936040-716E-0240-8C68-563454FE5194}" dt="2021-12-17T03:07:09.345" v="4445" actId="208"/>
          <ac:spMkLst>
            <pc:docMk/>
            <pc:sldMk cId="4267908460" sldId="495"/>
            <ac:spMk id="1580" creationId="{00000000-0000-0000-0000-000000000000}"/>
          </ac:spMkLst>
        </pc:spChg>
        <pc:spChg chg="mod">
          <ac:chgData name="Datta, Arpan" userId="91dc6fc2-e47c-441d-88b6-7b3651f88482" providerId="ADAL" clId="{5F936040-716E-0240-8C68-563454FE5194}" dt="2021-12-17T03:07:09.345" v="4445" actId="208"/>
          <ac:spMkLst>
            <pc:docMk/>
            <pc:sldMk cId="4267908460" sldId="495"/>
            <ac:spMk id="1581" creationId="{00000000-0000-0000-0000-000000000000}"/>
          </ac:spMkLst>
        </pc:spChg>
        <pc:spChg chg="mod">
          <ac:chgData name="Datta, Arpan" userId="91dc6fc2-e47c-441d-88b6-7b3651f88482" providerId="ADAL" clId="{5F936040-716E-0240-8C68-563454FE5194}" dt="2021-12-17T03:07:09.345" v="4445" actId="208"/>
          <ac:spMkLst>
            <pc:docMk/>
            <pc:sldMk cId="4267908460" sldId="495"/>
            <ac:spMk id="1582" creationId="{00000000-0000-0000-0000-000000000000}"/>
          </ac:spMkLst>
        </pc:spChg>
        <pc:spChg chg="mod">
          <ac:chgData name="Datta, Arpan" userId="91dc6fc2-e47c-441d-88b6-7b3651f88482" providerId="ADAL" clId="{5F936040-716E-0240-8C68-563454FE5194}" dt="2021-12-17T03:07:09.345" v="4445" actId="208"/>
          <ac:spMkLst>
            <pc:docMk/>
            <pc:sldMk cId="4267908460" sldId="495"/>
            <ac:spMk id="1583" creationId="{00000000-0000-0000-0000-000000000000}"/>
          </ac:spMkLst>
        </pc:spChg>
        <pc:spChg chg="del">
          <ac:chgData name="Datta, Arpan" userId="91dc6fc2-e47c-441d-88b6-7b3651f88482" providerId="ADAL" clId="{5F936040-716E-0240-8C68-563454FE5194}" dt="2021-12-17T01:36:04.115" v="2795" actId="478"/>
          <ac:spMkLst>
            <pc:docMk/>
            <pc:sldMk cId="4267908460" sldId="495"/>
            <ac:spMk id="1584" creationId="{00000000-0000-0000-0000-000000000000}"/>
          </ac:spMkLst>
        </pc:spChg>
        <pc:spChg chg="mod">
          <ac:chgData name="Datta, Arpan" userId="91dc6fc2-e47c-441d-88b6-7b3651f88482" providerId="ADAL" clId="{5F936040-716E-0240-8C68-563454FE5194}" dt="2021-12-17T03:07:32.743" v="4449" actId="207"/>
          <ac:spMkLst>
            <pc:docMk/>
            <pc:sldMk cId="4267908460" sldId="495"/>
            <ac:spMk id="1585" creationId="{00000000-0000-0000-0000-000000000000}"/>
          </ac:spMkLst>
        </pc:spChg>
        <pc:spChg chg="mod">
          <ac:chgData name="Datta, Arpan" userId="91dc6fc2-e47c-441d-88b6-7b3651f88482" providerId="ADAL" clId="{5F936040-716E-0240-8C68-563454FE5194}" dt="2021-12-17T03:07:18.281" v="4446" actId="207"/>
          <ac:spMkLst>
            <pc:docMk/>
            <pc:sldMk cId="4267908460" sldId="495"/>
            <ac:spMk id="1586" creationId="{00000000-0000-0000-0000-000000000000}"/>
          </ac:spMkLst>
        </pc:spChg>
        <pc:spChg chg="mod">
          <ac:chgData name="Datta, Arpan" userId="91dc6fc2-e47c-441d-88b6-7b3651f88482" providerId="ADAL" clId="{5F936040-716E-0240-8C68-563454FE5194}" dt="2021-12-17T03:07:09.345" v="4445" actId="208"/>
          <ac:spMkLst>
            <pc:docMk/>
            <pc:sldMk cId="4267908460" sldId="495"/>
            <ac:spMk id="1587" creationId="{00000000-0000-0000-0000-000000000000}"/>
          </ac:spMkLst>
        </pc:spChg>
        <pc:spChg chg="del mod">
          <ac:chgData name="Datta, Arpan" userId="91dc6fc2-e47c-441d-88b6-7b3651f88482" providerId="ADAL" clId="{5F936040-716E-0240-8C68-563454FE5194}" dt="2021-12-17T02:58:39.138" v="4066" actId="478"/>
          <ac:spMkLst>
            <pc:docMk/>
            <pc:sldMk cId="4267908460" sldId="495"/>
            <ac:spMk id="1592" creationId="{00000000-0000-0000-0000-000000000000}"/>
          </ac:spMkLst>
        </pc:spChg>
        <pc:spChg chg="mod">
          <ac:chgData name="Datta, Arpan" userId="91dc6fc2-e47c-441d-88b6-7b3651f88482" providerId="ADAL" clId="{5F936040-716E-0240-8C68-563454FE5194}" dt="2021-12-17T02:58:58.834" v="4074" actId="21"/>
          <ac:spMkLst>
            <pc:docMk/>
            <pc:sldMk cId="4267908460" sldId="495"/>
            <ac:spMk id="1593" creationId="{00000000-0000-0000-0000-000000000000}"/>
          </ac:spMkLst>
        </pc:spChg>
        <pc:spChg chg="mod">
          <ac:chgData name="Datta, Arpan" userId="91dc6fc2-e47c-441d-88b6-7b3651f88482" providerId="ADAL" clId="{5F936040-716E-0240-8C68-563454FE5194}" dt="2021-12-17T02:59:04.390" v="4076" actId="21"/>
          <ac:spMkLst>
            <pc:docMk/>
            <pc:sldMk cId="4267908460" sldId="495"/>
            <ac:spMk id="1594" creationId="{00000000-0000-0000-0000-000000000000}"/>
          </ac:spMkLst>
        </pc:spChg>
        <pc:spChg chg="del mod">
          <ac:chgData name="Datta, Arpan" userId="91dc6fc2-e47c-441d-88b6-7b3651f88482" providerId="ADAL" clId="{5F936040-716E-0240-8C68-563454FE5194}" dt="2021-12-17T02:54:45.457" v="4013" actId="478"/>
          <ac:spMkLst>
            <pc:docMk/>
            <pc:sldMk cId="4267908460" sldId="495"/>
            <ac:spMk id="1595" creationId="{00000000-0000-0000-0000-000000000000}"/>
          </ac:spMkLst>
        </pc:spChg>
        <pc:spChg chg="mod">
          <ac:chgData name="Datta, Arpan" userId="91dc6fc2-e47c-441d-88b6-7b3651f88482" providerId="ADAL" clId="{5F936040-716E-0240-8C68-563454FE5194}" dt="2021-12-17T01:37:29.493" v="2825" actId="208"/>
          <ac:spMkLst>
            <pc:docMk/>
            <pc:sldMk cId="4267908460" sldId="495"/>
            <ac:spMk id="1599" creationId="{00000000-0000-0000-0000-000000000000}"/>
          </ac:spMkLst>
        </pc:spChg>
        <pc:spChg chg="mod">
          <ac:chgData name="Datta, Arpan" userId="91dc6fc2-e47c-441d-88b6-7b3651f88482" providerId="ADAL" clId="{5F936040-716E-0240-8C68-563454FE5194}" dt="2021-12-17T01:37:29.493" v="2825" actId="208"/>
          <ac:spMkLst>
            <pc:docMk/>
            <pc:sldMk cId="4267908460" sldId="495"/>
            <ac:spMk id="1600" creationId="{00000000-0000-0000-0000-000000000000}"/>
          </ac:spMkLst>
        </pc:spChg>
        <pc:spChg chg="mod">
          <ac:chgData name="Datta, Arpan" userId="91dc6fc2-e47c-441d-88b6-7b3651f88482" providerId="ADAL" clId="{5F936040-716E-0240-8C68-563454FE5194}" dt="2021-12-17T01:37:29.493" v="2825" actId="208"/>
          <ac:spMkLst>
            <pc:docMk/>
            <pc:sldMk cId="4267908460" sldId="495"/>
            <ac:spMk id="1601" creationId="{00000000-0000-0000-0000-000000000000}"/>
          </ac:spMkLst>
        </pc:spChg>
        <pc:spChg chg="mod">
          <ac:chgData name="Datta, Arpan" userId="91dc6fc2-e47c-441d-88b6-7b3651f88482" providerId="ADAL" clId="{5F936040-716E-0240-8C68-563454FE5194}" dt="2021-12-17T01:37:29.493" v="2825" actId="208"/>
          <ac:spMkLst>
            <pc:docMk/>
            <pc:sldMk cId="4267908460" sldId="495"/>
            <ac:spMk id="1602" creationId="{00000000-0000-0000-0000-000000000000}"/>
          </ac:spMkLst>
        </pc:spChg>
        <pc:spChg chg="mod">
          <ac:chgData name="Datta, Arpan" userId="91dc6fc2-e47c-441d-88b6-7b3651f88482" providerId="ADAL" clId="{5F936040-716E-0240-8C68-563454FE5194}" dt="2021-12-17T01:37:29.493" v="2825" actId="208"/>
          <ac:spMkLst>
            <pc:docMk/>
            <pc:sldMk cId="4267908460" sldId="495"/>
            <ac:spMk id="1603" creationId="{00000000-0000-0000-0000-000000000000}"/>
          </ac:spMkLst>
        </pc:spChg>
        <pc:spChg chg="mod">
          <ac:chgData name="Datta, Arpan" userId="91dc6fc2-e47c-441d-88b6-7b3651f88482" providerId="ADAL" clId="{5F936040-716E-0240-8C68-563454FE5194}" dt="2021-12-17T01:37:29.493" v="2825" actId="208"/>
          <ac:spMkLst>
            <pc:docMk/>
            <pc:sldMk cId="4267908460" sldId="495"/>
            <ac:spMk id="1604" creationId="{00000000-0000-0000-0000-000000000000}"/>
          </ac:spMkLst>
        </pc:spChg>
        <pc:spChg chg="mod">
          <ac:chgData name="Datta, Arpan" userId="91dc6fc2-e47c-441d-88b6-7b3651f88482" providerId="ADAL" clId="{5F936040-716E-0240-8C68-563454FE5194}" dt="2021-12-17T02:55:32.530" v="4021" actId="20577"/>
          <ac:spMkLst>
            <pc:docMk/>
            <pc:sldMk cId="4267908460" sldId="495"/>
            <ac:spMk id="1618" creationId="{00000000-0000-0000-0000-000000000000}"/>
          </ac:spMkLst>
        </pc:spChg>
        <pc:spChg chg="mod">
          <ac:chgData name="Datta, Arpan" userId="91dc6fc2-e47c-441d-88b6-7b3651f88482" providerId="ADAL" clId="{5F936040-716E-0240-8C68-563454FE5194}" dt="2021-12-17T02:53:30.431" v="3965" actId="20577"/>
          <ac:spMkLst>
            <pc:docMk/>
            <pc:sldMk cId="4267908460" sldId="495"/>
            <ac:spMk id="1619" creationId="{00000000-0000-0000-0000-000000000000}"/>
          </ac:spMkLst>
        </pc:spChg>
        <pc:grpChg chg="add del mod">
          <ac:chgData name="Datta, Arpan" userId="91dc6fc2-e47c-441d-88b6-7b3651f88482" providerId="ADAL" clId="{5F936040-716E-0240-8C68-563454FE5194}" dt="2021-12-17T02:56:11.567" v="4035" actId="478"/>
          <ac:grpSpMkLst>
            <pc:docMk/>
            <pc:sldMk cId="4267908460" sldId="495"/>
            <ac:grpSpMk id="67" creationId="{704EE69D-F0C2-44E0-B26B-2D6F221B1E92}"/>
          </ac:grpSpMkLst>
        </pc:grpChg>
        <pc:grpChg chg="add mod">
          <ac:chgData name="Datta, Arpan" userId="91dc6fc2-e47c-441d-88b6-7b3651f88482" providerId="ADAL" clId="{5F936040-716E-0240-8C68-563454FE5194}" dt="2021-12-17T01:37:45.141" v="2828" actId="1076"/>
          <ac:grpSpMkLst>
            <pc:docMk/>
            <pc:sldMk cId="4267908460" sldId="495"/>
            <ac:grpSpMk id="79" creationId="{6733A4E5-57A5-F84E-9BCD-4349BF2CDF67}"/>
          </ac:grpSpMkLst>
        </pc:grpChg>
        <pc:grpChg chg="add del mod">
          <ac:chgData name="Datta, Arpan" userId="91dc6fc2-e47c-441d-88b6-7b3651f88482" providerId="ADAL" clId="{5F936040-716E-0240-8C68-563454FE5194}" dt="2021-12-17T02:55:38.865" v="4024" actId="478"/>
          <ac:grpSpMkLst>
            <pc:docMk/>
            <pc:sldMk cId="4267908460" sldId="495"/>
            <ac:grpSpMk id="96" creationId="{87BF1CA3-1F0D-3045-A90E-24C8E60619F2}"/>
          </ac:grpSpMkLst>
        </pc:grpChg>
        <pc:grpChg chg="add mod">
          <ac:chgData name="Datta, Arpan" userId="91dc6fc2-e47c-441d-88b6-7b3651f88482" providerId="ADAL" clId="{5F936040-716E-0240-8C68-563454FE5194}" dt="2021-12-17T02:56:01.730" v="4032" actId="1076"/>
          <ac:grpSpMkLst>
            <pc:docMk/>
            <pc:sldMk cId="4267908460" sldId="495"/>
            <ac:grpSpMk id="102" creationId="{29E3996D-4187-3C45-8DF7-B1636E9BE29A}"/>
          </ac:grpSpMkLst>
        </pc:grpChg>
        <pc:grpChg chg="add mod">
          <ac:chgData name="Datta, Arpan" userId="91dc6fc2-e47c-441d-88b6-7b3651f88482" providerId="ADAL" clId="{5F936040-716E-0240-8C68-563454FE5194}" dt="2021-12-17T02:56:07.999" v="4034" actId="1076"/>
          <ac:grpSpMkLst>
            <pc:docMk/>
            <pc:sldMk cId="4267908460" sldId="495"/>
            <ac:grpSpMk id="108" creationId="{98AADE3E-1569-B142-9FED-5DF18313A935}"/>
          </ac:grpSpMkLst>
        </pc:grpChg>
        <pc:grpChg chg="add mod">
          <ac:chgData name="Datta, Arpan" userId="91dc6fc2-e47c-441d-88b6-7b3651f88482" providerId="ADAL" clId="{5F936040-716E-0240-8C68-563454FE5194}" dt="2021-12-17T02:56:25.036" v="4038" actId="1076"/>
          <ac:grpSpMkLst>
            <pc:docMk/>
            <pc:sldMk cId="4267908460" sldId="495"/>
            <ac:grpSpMk id="114" creationId="{700B4065-2ED7-C544-802A-0972009AD644}"/>
          </ac:grpSpMkLst>
        </pc:grpChg>
        <pc:grpChg chg="add del mod">
          <ac:chgData name="Datta, Arpan" userId="91dc6fc2-e47c-441d-88b6-7b3651f88482" providerId="ADAL" clId="{5F936040-716E-0240-8C68-563454FE5194}" dt="2021-12-17T02:57:26.721" v="4041"/>
          <ac:grpSpMkLst>
            <pc:docMk/>
            <pc:sldMk cId="4267908460" sldId="495"/>
            <ac:grpSpMk id="120" creationId="{51972DE6-24AB-4D42-AE95-5E07C388001B}"/>
          </ac:grpSpMkLst>
        </pc:grpChg>
        <pc:grpChg chg="add del mod">
          <ac:chgData name="Datta, Arpan" userId="91dc6fc2-e47c-441d-88b6-7b3651f88482" providerId="ADAL" clId="{5F936040-716E-0240-8C68-563454FE5194}" dt="2021-12-17T02:58:41.287" v="4067" actId="478"/>
          <ac:grpSpMkLst>
            <pc:docMk/>
            <pc:sldMk cId="4267908460" sldId="495"/>
            <ac:grpSpMk id="128" creationId="{74A0C5C6-743A-6E47-AD30-58526D9457F1}"/>
          </ac:grpSpMkLst>
        </pc:grpChg>
        <pc:grpChg chg="add del mod">
          <ac:chgData name="Datta, Arpan" userId="91dc6fc2-e47c-441d-88b6-7b3651f88482" providerId="ADAL" clId="{5F936040-716E-0240-8C68-563454FE5194}" dt="2021-12-17T02:58:46.706" v="4069"/>
          <ac:grpSpMkLst>
            <pc:docMk/>
            <pc:sldMk cId="4267908460" sldId="495"/>
            <ac:grpSpMk id="134" creationId="{7FF27E22-8B79-1946-B330-F7C7D6EDB445}"/>
          </ac:grpSpMkLst>
        </pc:grpChg>
        <pc:grpChg chg="add mod">
          <ac:chgData name="Datta, Arpan" userId="91dc6fc2-e47c-441d-88b6-7b3651f88482" providerId="ADAL" clId="{5F936040-716E-0240-8C68-563454FE5194}" dt="2021-12-17T02:59:11.431" v="4079" actId="14100"/>
          <ac:grpSpMkLst>
            <pc:docMk/>
            <pc:sldMk cId="4267908460" sldId="495"/>
            <ac:grpSpMk id="140" creationId="{FB85B2F0-CCEE-C041-84C4-7D4D4B207C10}"/>
          </ac:grpSpMkLst>
        </pc:grpChg>
        <pc:grpChg chg="mod">
          <ac:chgData name="Datta, Arpan" userId="91dc6fc2-e47c-441d-88b6-7b3651f88482" providerId="ADAL" clId="{5F936040-716E-0240-8C68-563454FE5194}" dt="2021-12-17T01:37:06.607" v="2816" actId="207"/>
          <ac:grpSpMkLst>
            <pc:docMk/>
            <pc:sldMk cId="4267908460" sldId="495"/>
            <ac:grpSpMk id="1553" creationId="{00000000-0000-0000-0000-000000000000}"/>
          </ac:grpSpMkLst>
        </pc:grpChg>
        <pc:grpChg chg="del mod">
          <ac:chgData name="Datta, Arpan" userId="91dc6fc2-e47c-441d-88b6-7b3651f88482" providerId="ADAL" clId="{5F936040-716E-0240-8C68-563454FE5194}" dt="2021-12-17T02:59:09.006" v="4078" actId="478"/>
          <ac:grpSpMkLst>
            <pc:docMk/>
            <pc:sldMk cId="4267908460" sldId="495"/>
            <ac:grpSpMk id="1588" creationId="{00000000-0000-0000-0000-000000000000}"/>
          </ac:grpSpMkLst>
        </pc:grpChg>
        <pc:grpChg chg="del mod">
          <ac:chgData name="Datta, Arpan" userId="91dc6fc2-e47c-441d-88b6-7b3651f88482" providerId="ADAL" clId="{5F936040-716E-0240-8C68-563454FE5194}" dt="2021-12-17T01:37:38.095" v="2826" actId="478"/>
          <ac:grpSpMkLst>
            <pc:docMk/>
            <pc:sldMk cId="4267908460" sldId="495"/>
            <ac:grpSpMk id="1598" creationId="{00000000-0000-0000-0000-000000000000}"/>
          </ac:grpSpMkLst>
        </pc:grpChg>
        <pc:grpChg chg="del">
          <ac:chgData name="Datta, Arpan" userId="91dc6fc2-e47c-441d-88b6-7b3651f88482" providerId="ADAL" clId="{5F936040-716E-0240-8C68-563454FE5194}" dt="2021-12-17T02:55:31.477" v="4020" actId="478"/>
          <ac:grpSpMkLst>
            <pc:docMk/>
            <pc:sldMk cId="4267908460" sldId="495"/>
            <ac:grpSpMk id="1605" creationId="{00000000-0000-0000-0000-000000000000}"/>
          </ac:grpSpMkLst>
        </pc:grpChg>
        <pc:grpChg chg="del mod">
          <ac:chgData name="Datta, Arpan" userId="91dc6fc2-e47c-441d-88b6-7b3651f88482" providerId="ADAL" clId="{5F936040-716E-0240-8C68-563454FE5194}" dt="2021-12-17T02:55:34.277" v="4022" actId="478"/>
          <ac:grpSpMkLst>
            <pc:docMk/>
            <pc:sldMk cId="4267908460" sldId="495"/>
            <ac:grpSpMk id="1613" creationId="{00000000-0000-0000-0000-000000000000}"/>
          </ac:grpSpMkLst>
        </pc:grpChg>
        <pc:grpChg chg="del">
          <ac:chgData name="Datta, Arpan" userId="91dc6fc2-e47c-441d-88b6-7b3651f88482" providerId="ADAL" clId="{5F936040-716E-0240-8C68-563454FE5194}" dt="2021-12-17T01:36:00.867" v="2794" actId="478"/>
          <ac:grpSpMkLst>
            <pc:docMk/>
            <pc:sldMk cId="4267908460" sldId="495"/>
            <ac:grpSpMk id="1620" creationId="{00000000-0000-0000-0000-000000000000}"/>
          </ac:grpSpMkLst>
        </pc:grpChg>
      </pc:sldChg>
      <pc:sldChg chg="addSp delSp modSp mod">
        <pc:chgData name="Datta, Arpan" userId="91dc6fc2-e47c-441d-88b6-7b3651f88482" providerId="ADAL" clId="{5F936040-716E-0240-8C68-563454FE5194}" dt="2021-12-17T03:24:09.336" v="4801"/>
        <pc:sldMkLst>
          <pc:docMk/>
          <pc:sldMk cId="1725654965" sldId="496"/>
        </pc:sldMkLst>
        <pc:spChg chg="del">
          <ac:chgData name="Datta, Arpan" userId="91dc6fc2-e47c-441d-88b6-7b3651f88482" providerId="ADAL" clId="{5F936040-716E-0240-8C68-563454FE5194}" dt="2021-12-17T03:22:45.631" v="4782" actId="478"/>
          <ac:spMkLst>
            <pc:docMk/>
            <pc:sldMk cId="1725654965" sldId="496"/>
            <ac:spMk id="9" creationId="{D326E3ED-3AE0-124E-8D41-2D375CC5B95E}"/>
          </ac:spMkLst>
        </pc:spChg>
        <pc:spChg chg="del">
          <ac:chgData name="Datta, Arpan" userId="91dc6fc2-e47c-441d-88b6-7b3651f88482" providerId="ADAL" clId="{5F936040-716E-0240-8C68-563454FE5194}" dt="2021-12-17T03:22:44.467" v="4781" actId="478"/>
          <ac:spMkLst>
            <pc:docMk/>
            <pc:sldMk cId="1725654965" sldId="496"/>
            <ac:spMk id="12" creationId="{E4E271C1-EEC3-E746-AE95-67D47520E51C}"/>
          </ac:spMkLst>
        </pc:spChg>
        <pc:spChg chg="add mod">
          <ac:chgData name="Datta, Arpan" userId="91dc6fc2-e47c-441d-88b6-7b3651f88482" providerId="ADAL" clId="{5F936040-716E-0240-8C68-563454FE5194}" dt="2021-12-17T03:22:40.389" v="4780"/>
          <ac:spMkLst>
            <pc:docMk/>
            <pc:sldMk cId="1725654965" sldId="496"/>
            <ac:spMk id="13" creationId="{DA801E46-DBB8-1E41-929F-79CEFEB0881B}"/>
          </ac:spMkLst>
        </pc:spChg>
        <pc:spChg chg="add mod">
          <ac:chgData name="Datta, Arpan" userId="91dc6fc2-e47c-441d-88b6-7b3651f88482" providerId="ADAL" clId="{5F936040-716E-0240-8C68-563454FE5194}" dt="2021-12-17T03:22:40.389" v="4780"/>
          <ac:spMkLst>
            <pc:docMk/>
            <pc:sldMk cId="1725654965" sldId="496"/>
            <ac:spMk id="14" creationId="{AE20C660-7CB8-4840-9057-998BBDE244C4}"/>
          </ac:spMkLst>
        </pc:spChg>
        <pc:spChg chg="del">
          <ac:chgData name="Datta, Arpan" userId="91dc6fc2-e47c-441d-88b6-7b3651f88482" providerId="ADAL" clId="{5F936040-716E-0240-8C68-563454FE5194}" dt="2021-12-17T03:22:40.072" v="4779" actId="478"/>
          <ac:spMkLst>
            <pc:docMk/>
            <pc:sldMk cId="1725654965" sldId="496"/>
            <ac:spMk id="28" creationId="{193BD9BD-D828-5B49-9DE5-FE09B8063598}"/>
          </ac:spMkLst>
        </pc:spChg>
        <pc:picChg chg="del">
          <ac:chgData name="Datta, Arpan" userId="91dc6fc2-e47c-441d-88b6-7b3651f88482" providerId="ADAL" clId="{5F936040-716E-0240-8C68-563454FE5194}" dt="2021-12-17T03:22:48.756" v="4783" actId="478"/>
          <ac:picMkLst>
            <pc:docMk/>
            <pc:sldMk cId="1725654965" sldId="496"/>
            <ac:picMk id="7" creationId="{6FCF2650-9731-DF4C-BC3C-F8CE3B6D1C40}"/>
          </ac:picMkLst>
        </pc:picChg>
        <pc:picChg chg="del">
          <ac:chgData name="Datta, Arpan" userId="91dc6fc2-e47c-441d-88b6-7b3651f88482" providerId="ADAL" clId="{5F936040-716E-0240-8C68-563454FE5194}" dt="2021-12-17T03:22:48.756" v="4783" actId="478"/>
          <ac:picMkLst>
            <pc:docMk/>
            <pc:sldMk cId="1725654965" sldId="496"/>
            <ac:picMk id="8" creationId="{95154E85-0153-854C-A571-FD9E782EF2D5}"/>
          </ac:picMkLst>
        </pc:picChg>
        <pc:picChg chg="del">
          <ac:chgData name="Datta, Arpan" userId="91dc6fc2-e47c-441d-88b6-7b3651f88482" providerId="ADAL" clId="{5F936040-716E-0240-8C68-563454FE5194}" dt="2021-12-17T03:22:48.756" v="4783" actId="478"/>
          <ac:picMkLst>
            <pc:docMk/>
            <pc:sldMk cId="1725654965" sldId="496"/>
            <ac:picMk id="10" creationId="{56A5C236-F0F6-824B-AA95-AFC56B1E8DA1}"/>
          </ac:picMkLst>
        </pc:picChg>
        <pc:picChg chg="del">
          <ac:chgData name="Datta, Arpan" userId="91dc6fc2-e47c-441d-88b6-7b3651f88482" providerId="ADAL" clId="{5F936040-716E-0240-8C68-563454FE5194}" dt="2021-12-17T03:22:48.756" v="4783" actId="478"/>
          <ac:picMkLst>
            <pc:docMk/>
            <pc:sldMk cId="1725654965" sldId="496"/>
            <ac:picMk id="11" creationId="{65AAA3D2-377D-D74B-A4EE-DBA07BABEE15}"/>
          </ac:picMkLst>
        </pc:picChg>
        <pc:picChg chg="add mod">
          <ac:chgData name="Datta, Arpan" userId="91dc6fc2-e47c-441d-88b6-7b3651f88482" providerId="ADAL" clId="{5F936040-716E-0240-8C68-563454FE5194}" dt="2021-12-17T03:24:09.336" v="4801"/>
          <ac:picMkLst>
            <pc:docMk/>
            <pc:sldMk cId="1725654965" sldId="496"/>
            <ac:picMk id="15" creationId="{470F79D0-E97B-7646-997D-4A6542C80DC3}"/>
          </ac:picMkLst>
        </pc:picChg>
        <pc:picChg chg="add mod">
          <ac:chgData name="Datta, Arpan" userId="91dc6fc2-e47c-441d-88b6-7b3651f88482" providerId="ADAL" clId="{5F936040-716E-0240-8C68-563454FE5194}" dt="2021-12-17T03:24:09.336" v="4801"/>
          <ac:picMkLst>
            <pc:docMk/>
            <pc:sldMk cId="1725654965" sldId="496"/>
            <ac:picMk id="16" creationId="{6391755B-1466-3E47-AD12-FD36ED8C04CC}"/>
          </ac:picMkLst>
        </pc:picChg>
        <pc:picChg chg="add mod">
          <ac:chgData name="Datta, Arpan" userId="91dc6fc2-e47c-441d-88b6-7b3651f88482" providerId="ADAL" clId="{5F936040-716E-0240-8C68-563454FE5194}" dt="2021-12-17T03:24:09.336" v="4801"/>
          <ac:picMkLst>
            <pc:docMk/>
            <pc:sldMk cId="1725654965" sldId="496"/>
            <ac:picMk id="17" creationId="{5C3A09F3-1CE6-A04D-9B84-5E15ADDA22F4}"/>
          </ac:picMkLst>
        </pc:picChg>
        <pc:picChg chg="add mod">
          <ac:chgData name="Datta, Arpan" userId="91dc6fc2-e47c-441d-88b6-7b3651f88482" providerId="ADAL" clId="{5F936040-716E-0240-8C68-563454FE5194}" dt="2021-12-17T03:24:09.336" v="4801"/>
          <ac:picMkLst>
            <pc:docMk/>
            <pc:sldMk cId="1725654965" sldId="496"/>
            <ac:picMk id="18" creationId="{C4B36BAC-7B35-7B4A-A10B-439B8804494B}"/>
          </ac:picMkLst>
        </pc:picChg>
      </pc:sldChg>
      <pc:sldChg chg="addSp delSp modSp mod">
        <pc:chgData name="Datta, Arpan" userId="91dc6fc2-e47c-441d-88b6-7b3651f88482" providerId="ADAL" clId="{5F936040-716E-0240-8C68-563454FE5194}" dt="2021-12-17T03:59:40.730" v="5427" actId="2711"/>
        <pc:sldMkLst>
          <pc:docMk/>
          <pc:sldMk cId="1074844244" sldId="497"/>
        </pc:sldMkLst>
        <pc:spChg chg="del mod">
          <ac:chgData name="Datta, Arpan" userId="91dc6fc2-e47c-441d-88b6-7b3651f88482" providerId="ADAL" clId="{5F936040-716E-0240-8C68-563454FE5194}" dt="2021-12-17T03:22:22.907" v="4772" actId="478"/>
          <ac:spMkLst>
            <pc:docMk/>
            <pc:sldMk cId="1074844244" sldId="497"/>
            <ac:spMk id="2" creationId="{CBB8F5D2-0657-45F6-B024-F7C6FEE6A2B9}"/>
          </ac:spMkLst>
        </pc:spChg>
        <pc:spChg chg="add mod">
          <ac:chgData name="Datta, Arpan" userId="91dc6fc2-e47c-441d-88b6-7b3651f88482" providerId="ADAL" clId="{5F936040-716E-0240-8C68-563454FE5194}" dt="2021-12-17T03:21:57.406" v="4765"/>
          <ac:spMkLst>
            <pc:docMk/>
            <pc:sldMk cId="1074844244" sldId="497"/>
            <ac:spMk id="9" creationId="{407BFBAC-2DCC-474A-91E0-1375333EE99F}"/>
          </ac:spMkLst>
        </pc:spChg>
        <pc:spChg chg="add mod">
          <ac:chgData name="Datta, Arpan" userId="91dc6fc2-e47c-441d-88b6-7b3651f88482" providerId="ADAL" clId="{5F936040-716E-0240-8C68-563454FE5194}" dt="2021-12-17T03:59:40.730" v="5427" actId="2711"/>
          <ac:spMkLst>
            <pc:docMk/>
            <pc:sldMk cId="1074844244" sldId="497"/>
            <ac:spMk id="10" creationId="{D42781BB-285E-2146-968F-F6114491F7C7}"/>
          </ac:spMkLst>
        </pc:spChg>
        <pc:picChg chg="mod">
          <ac:chgData name="Datta, Arpan" userId="91dc6fc2-e47c-441d-88b6-7b3651f88482" providerId="ADAL" clId="{5F936040-716E-0240-8C68-563454FE5194}" dt="2021-12-17T03:22:32.153" v="4778" actId="1076"/>
          <ac:picMkLst>
            <pc:docMk/>
            <pc:sldMk cId="1074844244" sldId="497"/>
            <ac:picMk id="5" creationId="{174FACBD-2433-4500-84E8-7A060CBA27E4}"/>
          </ac:picMkLst>
        </pc:picChg>
        <pc:picChg chg="add mod">
          <ac:chgData name="Datta, Arpan" userId="91dc6fc2-e47c-441d-88b6-7b3651f88482" providerId="ADAL" clId="{5F936040-716E-0240-8C68-563454FE5194}" dt="2021-12-17T03:24:05.832" v="4800"/>
          <ac:picMkLst>
            <pc:docMk/>
            <pc:sldMk cId="1074844244" sldId="497"/>
            <ac:picMk id="11" creationId="{CE5FE6FF-7E99-9B48-BF16-A09B3D297A98}"/>
          </ac:picMkLst>
        </pc:picChg>
        <pc:picChg chg="add mod">
          <ac:chgData name="Datta, Arpan" userId="91dc6fc2-e47c-441d-88b6-7b3651f88482" providerId="ADAL" clId="{5F936040-716E-0240-8C68-563454FE5194}" dt="2021-12-17T03:24:05.832" v="4800"/>
          <ac:picMkLst>
            <pc:docMk/>
            <pc:sldMk cId="1074844244" sldId="497"/>
            <ac:picMk id="12" creationId="{39039FFA-C69D-B146-AE7D-80E621354FBA}"/>
          </ac:picMkLst>
        </pc:picChg>
        <pc:picChg chg="add mod">
          <ac:chgData name="Datta, Arpan" userId="91dc6fc2-e47c-441d-88b6-7b3651f88482" providerId="ADAL" clId="{5F936040-716E-0240-8C68-563454FE5194}" dt="2021-12-17T03:24:05.832" v="4800"/>
          <ac:picMkLst>
            <pc:docMk/>
            <pc:sldMk cId="1074844244" sldId="497"/>
            <ac:picMk id="13" creationId="{79389F87-9A7F-1747-90D0-B649B0606D80}"/>
          </ac:picMkLst>
        </pc:picChg>
        <pc:picChg chg="add mod">
          <ac:chgData name="Datta, Arpan" userId="91dc6fc2-e47c-441d-88b6-7b3651f88482" providerId="ADAL" clId="{5F936040-716E-0240-8C68-563454FE5194}" dt="2021-12-17T03:24:05.832" v="4800"/>
          <ac:picMkLst>
            <pc:docMk/>
            <pc:sldMk cId="1074844244" sldId="497"/>
            <ac:picMk id="14" creationId="{B2EAA6D9-BA0D-5748-9A71-E94F7FCB905A}"/>
          </ac:picMkLst>
        </pc:picChg>
        <pc:picChg chg="del">
          <ac:chgData name="Datta, Arpan" userId="91dc6fc2-e47c-441d-88b6-7b3651f88482" providerId="ADAL" clId="{5F936040-716E-0240-8C68-563454FE5194}" dt="2021-12-17T03:22:53.651" v="4784" actId="478"/>
          <ac:picMkLst>
            <pc:docMk/>
            <pc:sldMk cId="1074844244" sldId="497"/>
            <ac:picMk id="26" creationId="{4A3EBF96-436B-2E4C-84C0-0F05A3FB9C3E}"/>
          </ac:picMkLst>
        </pc:picChg>
        <pc:picChg chg="del">
          <ac:chgData name="Datta, Arpan" userId="91dc6fc2-e47c-441d-88b6-7b3651f88482" providerId="ADAL" clId="{5F936040-716E-0240-8C68-563454FE5194}" dt="2021-12-17T03:22:53.651" v="4784" actId="478"/>
          <ac:picMkLst>
            <pc:docMk/>
            <pc:sldMk cId="1074844244" sldId="497"/>
            <ac:picMk id="27" creationId="{0F8F3E11-9917-5E4A-8DD8-166C22A77B8A}"/>
          </ac:picMkLst>
        </pc:picChg>
        <pc:picChg chg="del">
          <ac:chgData name="Datta, Arpan" userId="91dc6fc2-e47c-441d-88b6-7b3651f88482" providerId="ADAL" clId="{5F936040-716E-0240-8C68-563454FE5194}" dt="2021-12-17T03:22:53.651" v="4784" actId="478"/>
          <ac:picMkLst>
            <pc:docMk/>
            <pc:sldMk cId="1074844244" sldId="497"/>
            <ac:picMk id="29" creationId="{F1B20773-D6F9-564A-9C46-56789003E55B}"/>
          </ac:picMkLst>
        </pc:picChg>
        <pc:picChg chg="del">
          <ac:chgData name="Datta, Arpan" userId="91dc6fc2-e47c-441d-88b6-7b3651f88482" providerId="ADAL" clId="{5F936040-716E-0240-8C68-563454FE5194}" dt="2021-12-17T03:22:53.651" v="4784" actId="478"/>
          <ac:picMkLst>
            <pc:docMk/>
            <pc:sldMk cId="1074844244" sldId="497"/>
            <ac:picMk id="30" creationId="{5115ABCE-9706-714B-92C0-2CE86692205C}"/>
          </ac:picMkLst>
        </pc:picChg>
      </pc:sldChg>
      <pc:sldChg chg="addSp delSp modSp mod">
        <pc:chgData name="Datta, Arpan" userId="91dc6fc2-e47c-441d-88b6-7b3651f88482" providerId="ADAL" clId="{5F936040-716E-0240-8C68-563454FE5194}" dt="2021-12-17T03:43:12.113" v="5212" actId="1076"/>
        <pc:sldMkLst>
          <pc:docMk/>
          <pc:sldMk cId="3281686233" sldId="499"/>
        </pc:sldMkLst>
        <pc:spChg chg="add mod">
          <ac:chgData name="Datta, Arpan" userId="91dc6fc2-e47c-441d-88b6-7b3651f88482" providerId="ADAL" clId="{5F936040-716E-0240-8C68-563454FE5194}" dt="2021-12-17T03:43:09.423" v="5211"/>
          <ac:spMkLst>
            <pc:docMk/>
            <pc:sldMk cId="3281686233" sldId="499"/>
            <ac:spMk id="8" creationId="{12790327-9696-3143-ABE6-FD135BD485D1}"/>
          </ac:spMkLst>
        </pc:spChg>
        <pc:spChg chg="add mod">
          <ac:chgData name="Datta, Arpan" userId="91dc6fc2-e47c-441d-88b6-7b3651f88482" providerId="ADAL" clId="{5F936040-716E-0240-8C68-563454FE5194}" dt="2021-12-17T03:43:09.423" v="5211"/>
          <ac:spMkLst>
            <pc:docMk/>
            <pc:sldMk cId="3281686233" sldId="499"/>
            <ac:spMk id="9" creationId="{26BB1C56-D7E4-244F-A0C6-C68BC4017B96}"/>
          </ac:spMkLst>
        </pc:spChg>
        <pc:spChg chg="del">
          <ac:chgData name="Datta, Arpan" userId="91dc6fc2-e47c-441d-88b6-7b3651f88482" providerId="ADAL" clId="{5F936040-716E-0240-8C68-563454FE5194}" dt="2021-12-17T03:24:28.532" v="4806" actId="478"/>
          <ac:spMkLst>
            <pc:docMk/>
            <pc:sldMk cId="3281686233" sldId="499"/>
            <ac:spMk id="9" creationId="{D326E3ED-3AE0-124E-8D41-2D375CC5B95E}"/>
          </ac:spMkLst>
        </pc:spChg>
        <pc:spChg chg="del">
          <ac:chgData name="Datta, Arpan" userId="91dc6fc2-e47c-441d-88b6-7b3651f88482" providerId="ADAL" clId="{5F936040-716E-0240-8C68-563454FE5194}" dt="2021-12-17T03:24:28.532" v="4806" actId="478"/>
          <ac:spMkLst>
            <pc:docMk/>
            <pc:sldMk cId="3281686233" sldId="499"/>
            <ac:spMk id="12" creationId="{E4E271C1-EEC3-E746-AE95-67D47520E51C}"/>
          </ac:spMkLst>
        </pc:spChg>
        <pc:picChg chg="mod">
          <ac:chgData name="Datta, Arpan" userId="91dc6fc2-e47c-441d-88b6-7b3651f88482" providerId="ADAL" clId="{5F936040-716E-0240-8C68-563454FE5194}" dt="2021-12-17T03:43:12.113" v="5212" actId="1076"/>
          <ac:picMkLst>
            <pc:docMk/>
            <pc:sldMk cId="3281686233" sldId="499"/>
            <ac:picMk id="3" creationId="{E1EBA94A-FAB1-4413-9D30-4D80C4156968}"/>
          </ac:picMkLst>
        </pc:picChg>
        <pc:picChg chg="del">
          <ac:chgData name="Datta, Arpan" userId="91dc6fc2-e47c-441d-88b6-7b3651f88482" providerId="ADAL" clId="{5F936040-716E-0240-8C68-563454FE5194}" dt="2021-12-17T03:24:28.532" v="4806" actId="478"/>
          <ac:picMkLst>
            <pc:docMk/>
            <pc:sldMk cId="3281686233" sldId="499"/>
            <ac:picMk id="7" creationId="{6FCF2650-9731-DF4C-BC3C-F8CE3B6D1C40}"/>
          </ac:picMkLst>
        </pc:picChg>
        <pc:picChg chg="del">
          <ac:chgData name="Datta, Arpan" userId="91dc6fc2-e47c-441d-88b6-7b3651f88482" providerId="ADAL" clId="{5F936040-716E-0240-8C68-563454FE5194}" dt="2021-12-17T03:24:28.532" v="4806" actId="478"/>
          <ac:picMkLst>
            <pc:docMk/>
            <pc:sldMk cId="3281686233" sldId="499"/>
            <ac:picMk id="8" creationId="{95154E85-0153-854C-A571-FD9E782EF2D5}"/>
          </ac:picMkLst>
        </pc:picChg>
        <pc:picChg chg="del">
          <ac:chgData name="Datta, Arpan" userId="91dc6fc2-e47c-441d-88b6-7b3651f88482" providerId="ADAL" clId="{5F936040-716E-0240-8C68-563454FE5194}" dt="2021-12-17T03:24:28.532" v="4806" actId="478"/>
          <ac:picMkLst>
            <pc:docMk/>
            <pc:sldMk cId="3281686233" sldId="499"/>
            <ac:picMk id="10" creationId="{56A5C236-F0F6-824B-AA95-AFC56B1E8DA1}"/>
          </ac:picMkLst>
        </pc:picChg>
        <pc:picChg chg="del">
          <ac:chgData name="Datta, Arpan" userId="91dc6fc2-e47c-441d-88b6-7b3651f88482" providerId="ADAL" clId="{5F936040-716E-0240-8C68-563454FE5194}" dt="2021-12-17T03:24:28.532" v="4806" actId="478"/>
          <ac:picMkLst>
            <pc:docMk/>
            <pc:sldMk cId="3281686233" sldId="499"/>
            <ac:picMk id="11" creationId="{65AAA3D2-377D-D74B-A4EE-DBA07BABEE15}"/>
          </ac:picMkLst>
        </pc:picChg>
        <pc:picChg chg="add mod">
          <ac:chgData name="Datta, Arpan" userId="91dc6fc2-e47c-441d-88b6-7b3651f88482" providerId="ADAL" clId="{5F936040-716E-0240-8C68-563454FE5194}" dt="2021-12-17T03:24:28.859" v="4807"/>
          <ac:picMkLst>
            <pc:docMk/>
            <pc:sldMk cId="3281686233" sldId="499"/>
            <ac:picMk id="13" creationId="{145AFBAE-F921-984B-A6C0-6F73D593EE14}"/>
          </ac:picMkLst>
        </pc:picChg>
        <pc:picChg chg="add mod">
          <ac:chgData name="Datta, Arpan" userId="91dc6fc2-e47c-441d-88b6-7b3651f88482" providerId="ADAL" clId="{5F936040-716E-0240-8C68-563454FE5194}" dt="2021-12-17T03:24:28.859" v="4807"/>
          <ac:picMkLst>
            <pc:docMk/>
            <pc:sldMk cId="3281686233" sldId="499"/>
            <ac:picMk id="14" creationId="{C47F439B-4B2E-F240-AEA9-9BF46201D633}"/>
          </ac:picMkLst>
        </pc:picChg>
        <pc:picChg chg="add mod">
          <ac:chgData name="Datta, Arpan" userId="91dc6fc2-e47c-441d-88b6-7b3651f88482" providerId="ADAL" clId="{5F936040-716E-0240-8C68-563454FE5194}" dt="2021-12-17T03:24:28.859" v="4807"/>
          <ac:picMkLst>
            <pc:docMk/>
            <pc:sldMk cId="3281686233" sldId="499"/>
            <ac:picMk id="15" creationId="{116F812A-3CFE-6148-BADD-16C92DD7D751}"/>
          </ac:picMkLst>
        </pc:picChg>
        <pc:picChg chg="add mod">
          <ac:chgData name="Datta, Arpan" userId="91dc6fc2-e47c-441d-88b6-7b3651f88482" providerId="ADAL" clId="{5F936040-716E-0240-8C68-563454FE5194}" dt="2021-12-17T03:24:28.859" v="4807"/>
          <ac:picMkLst>
            <pc:docMk/>
            <pc:sldMk cId="3281686233" sldId="499"/>
            <ac:picMk id="16" creationId="{8082B88D-282C-7F4C-B9A6-ECD36A202D52}"/>
          </ac:picMkLst>
        </pc:picChg>
      </pc:sldChg>
      <pc:sldChg chg="addSp delSp modSp mod">
        <pc:chgData name="Datta, Arpan" userId="91dc6fc2-e47c-441d-88b6-7b3651f88482" providerId="ADAL" clId="{5F936040-716E-0240-8C68-563454FE5194}" dt="2021-12-17T03:43:25.424" v="5217" actId="1076"/>
        <pc:sldMkLst>
          <pc:docMk/>
          <pc:sldMk cId="3292695649" sldId="500"/>
        </pc:sldMkLst>
        <pc:spChg chg="del">
          <ac:chgData name="Datta, Arpan" userId="91dc6fc2-e47c-441d-88b6-7b3651f88482" providerId="ADAL" clId="{5F936040-716E-0240-8C68-563454FE5194}" dt="2021-12-17T03:21:42.443" v="4763" actId="478"/>
          <ac:spMkLst>
            <pc:docMk/>
            <pc:sldMk cId="3292695649" sldId="500"/>
            <ac:spMk id="2" creationId="{CBB8F5D2-0657-45F6-B024-F7C6FEE6A2B9}"/>
          </ac:spMkLst>
        </pc:spChg>
        <pc:spChg chg="add del mod">
          <ac:chgData name="Datta, Arpan" userId="91dc6fc2-e47c-441d-88b6-7b3651f88482" providerId="ADAL" clId="{5F936040-716E-0240-8C68-563454FE5194}" dt="2021-12-17T03:43:24.024" v="5216" actId="478"/>
          <ac:spMkLst>
            <pc:docMk/>
            <pc:sldMk cId="3292695649" sldId="500"/>
            <ac:spMk id="3" creationId="{03F3F6A2-6AF4-4A4E-8C39-8B153B880645}"/>
          </ac:spMkLst>
        </pc:spChg>
        <pc:spChg chg="add del mod">
          <ac:chgData name="Datta, Arpan" userId="91dc6fc2-e47c-441d-88b6-7b3651f88482" providerId="ADAL" clId="{5F936040-716E-0240-8C68-563454FE5194}" dt="2021-12-17T03:43:19.945" v="5214" actId="478"/>
          <ac:spMkLst>
            <pc:docMk/>
            <pc:sldMk cId="3292695649" sldId="500"/>
            <ac:spMk id="5" creationId="{AB21CC67-5C1D-184B-ABAD-81E857972337}"/>
          </ac:spMkLst>
        </pc:spChg>
        <pc:spChg chg="add mod">
          <ac:chgData name="Datta, Arpan" userId="91dc6fc2-e47c-441d-88b6-7b3651f88482" providerId="ADAL" clId="{5F936040-716E-0240-8C68-563454FE5194}" dt="2021-12-17T03:21:39.571" v="4762"/>
          <ac:spMkLst>
            <pc:docMk/>
            <pc:sldMk cId="3292695649" sldId="500"/>
            <ac:spMk id="9" creationId="{9D64A785-C3F6-4F43-A760-123A0BEF0B43}"/>
          </ac:spMkLst>
        </pc:spChg>
        <pc:spChg chg="add mod">
          <ac:chgData name="Datta, Arpan" userId="91dc6fc2-e47c-441d-88b6-7b3651f88482" providerId="ADAL" clId="{5F936040-716E-0240-8C68-563454FE5194}" dt="2021-12-17T03:21:39.571" v="4762"/>
          <ac:spMkLst>
            <pc:docMk/>
            <pc:sldMk cId="3292695649" sldId="500"/>
            <ac:spMk id="10" creationId="{C5186AB8-67C0-5D46-B44A-A7EE1A02F69D}"/>
          </ac:spMkLst>
        </pc:spChg>
        <pc:picChg chg="mod">
          <ac:chgData name="Datta, Arpan" userId="91dc6fc2-e47c-441d-88b6-7b3651f88482" providerId="ADAL" clId="{5F936040-716E-0240-8C68-563454FE5194}" dt="2021-12-17T03:43:25.424" v="5217" actId="1076"/>
          <ac:picMkLst>
            <pc:docMk/>
            <pc:sldMk cId="3292695649" sldId="500"/>
            <ac:picMk id="4" creationId="{5EB68E36-B498-4A49-8D81-729FC01DF3C5}"/>
          </ac:picMkLst>
        </pc:picChg>
      </pc:sldChg>
      <pc:sldChg chg="addSp modSp mod">
        <pc:chgData name="Datta, Arpan" userId="91dc6fc2-e47c-441d-88b6-7b3651f88482" providerId="ADAL" clId="{5F936040-716E-0240-8C68-563454FE5194}" dt="2021-12-17T03:43:14.550" v="5213" actId="1076"/>
        <pc:sldMkLst>
          <pc:docMk/>
          <pc:sldMk cId="2716265304" sldId="501"/>
        </pc:sldMkLst>
        <pc:spChg chg="add mod">
          <ac:chgData name="Datta, Arpan" userId="91dc6fc2-e47c-441d-88b6-7b3651f88482" providerId="ADAL" clId="{5F936040-716E-0240-8C68-563454FE5194}" dt="2021-12-17T03:43:06.377" v="5210"/>
          <ac:spMkLst>
            <pc:docMk/>
            <pc:sldMk cId="2716265304" sldId="501"/>
            <ac:spMk id="12" creationId="{78BE20A3-F9A0-5C4E-B43B-45EE53DFE726}"/>
          </ac:spMkLst>
        </pc:spChg>
        <pc:spChg chg="add mod">
          <ac:chgData name="Datta, Arpan" userId="91dc6fc2-e47c-441d-88b6-7b3651f88482" providerId="ADAL" clId="{5F936040-716E-0240-8C68-563454FE5194}" dt="2021-12-17T03:43:06.377" v="5210"/>
          <ac:spMkLst>
            <pc:docMk/>
            <pc:sldMk cId="2716265304" sldId="501"/>
            <ac:spMk id="13" creationId="{78CABDCC-9057-CE4D-BB60-427A765C72A3}"/>
          </ac:spMkLst>
        </pc:spChg>
        <pc:picChg chg="mod">
          <ac:chgData name="Datta, Arpan" userId="91dc6fc2-e47c-441d-88b6-7b3651f88482" providerId="ADAL" clId="{5F936040-716E-0240-8C68-563454FE5194}" dt="2021-12-17T03:43:14.550" v="5213" actId="1076"/>
          <ac:picMkLst>
            <pc:docMk/>
            <pc:sldMk cId="2716265304" sldId="501"/>
            <ac:picMk id="7" creationId="{FA7AB6EB-790A-4326-A046-20802501C958}"/>
          </ac:picMkLst>
        </pc:picChg>
        <pc:picChg chg="add mod">
          <ac:chgData name="Datta, Arpan" userId="91dc6fc2-e47c-441d-88b6-7b3651f88482" providerId="ADAL" clId="{5F936040-716E-0240-8C68-563454FE5194}" dt="2021-12-17T03:24:11.885" v="4802"/>
          <ac:picMkLst>
            <pc:docMk/>
            <pc:sldMk cId="2716265304" sldId="501"/>
            <ac:picMk id="8" creationId="{73FA25D9-BE29-4341-98E8-A2B4EEB8021F}"/>
          </ac:picMkLst>
        </pc:picChg>
        <pc:picChg chg="add mod">
          <ac:chgData name="Datta, Arpan" userId="91dc6fc2-e47c-441d-88b6-7b3651f88482" providerId="ADAL" clId="{5F936040-716E-0240-8C68-563454FE5194}" dt="2021-12-17T03:24:11.885" v="4802"/>
          <ac:picMkLst>
            <pc:docMk/>
            <pc:sldMk cId="2716265304" sldId="501"/>
            <ac:picMk id="9" creationId="{27FD0D3E-8A87-314A-A426-2D09AD4D557D}"/>
          </ac:picMkLst>
        </pc:picChg>
        <pc:picChg chg="add mod">
          <ac:chgData name="Datta, Arpan" userId="91dc6fc2-e47c-441d-88b6-7b3651f88482" providerId="ADAL" clId="{5F936040-716E-0240-8C68-563454FE5194}" dt="2021-12-17T03:24:11.885" v="4802"/>
          <ac:picMkLst>
            <pc:docMk/>
            <pc:sldMk cId="2716265304" sldId="501"/>
            <ac:picMk id="10" creationId="{AA26F6A0-F36C-D345-B238-8AF7EA616303}"/>
          </ac:picMkLst>
        </pc:picChg>
        <pc:picChg chg="add mod">
          <ac:chgData name="Datta, Arpan" userId="91dc6fc2-e47c-441d-88b6-7b3651f88482" providerId="ADAL" clId="{5F936040-716E-0240-8C68-563454FE5194}" dt="2021-12-17T03:24:11.885" v="4802"/>
          <ac:picMkLst>
            <pc:docMk/>
            <pc:sldMk cId="2716265304" sldId="501"/>
            <ac:picMk id="11" creationId="{07426D70-F780-5647-8738-9FE91266DDB5}"/>
          </ac:picMkLst>
        </pc:picChg>
      </pc:sldChg>
      <pc:sldChg chg="addSp delSp modSp mod">
        <pc:chgData name="Datta, Arpan" userId="91dc6fc2-e47c-441d-88b6-7b3651f88482" providerId="ADAL" clId="{5F936040-716E-0240-8C68-563454FE5194}" dt="2021-12-17T02:33:16.049" v="3691" actId="1076"/>
        <pc:sldMkLst>
          <pc:docMk/>
          <pc:sldMk cId="2970706471" sldId="502"/>
        </pc:sldMkLst>
        <pc:spChg chg="mod">
          <ac:chgData name="Datta, Arpan" userId="91dc6fc2-e47c-441d-88b6-7b3651f88482" providerId="ADAL" clId="{5F936040-716E-0240-8C68-563454FE5194}" dt="2021-12-17T02:33:16.049" v="3691" actId="1076"/>
          <ac:spMkLst>
            <pc:docMk/>
            <pc:sldMk cId="2970706471" sldId="502"/>
            <ac:spMk id="4" creationId="{BAE04930-1632-431A-B0CE-D345630244A5}"/>
          </ac:spMkLst>
        </pc:spChg>
        <pc:spChg chg="add mod">
          <ac:chgData name="Datta, Arpan" userId="91dc6fc2-e47c-441d-88b6-7b3651f88482" providerId="ADAL" clId="{5F936040-716E-0240-8C68-563454FE5194}" dt="2021-12-17T02:32:06.930" v="3660"/>
          <ac:spMkLst>
            <pc:docMk/>
            <pc:sldMk cId="2970706471" sldId="502"/>
            <ac:spMk id="13" creationId="{EFDA9D02-3417-8641-A3A6-A9302F69C99B}"/>
          </ac:spMkLst>
        </pc:spChg>
        <pc:spChg chg="add mod">
          <ac:chgData name="Datta, Arpan" userId="91dc6fc2-e47c-441d-88b6-7b3651f88482" providerId="ADAL" clId="{5F936040-716E-0240-8C68-563454FE5194}" dt="2021-12-17T02:33:06.027" v="3688" actId="20577"/>
          <ac:spMkLst>
            <pc:docMk/>
            <pc:sldMk cId="2970706471" sldId="502"/>
            <ac:spMk id="14" creationId="{C09E1789-AA8D-8945-955E-A764CF0F3B5B}"/>
          </ac:spMkLst>
        </pc:spChg>
        <pc:spChg chg="del mod">
          <ac:chgData name="Datta, Arpan" userId="91dc6fc2-e47c-441d-88b6-7b3651f88482" providerId="ADAL" clId="{5F936040-716E-0240-8C68-563454FE5194}" dt="2021-12-17T02:32:59.964" v="3686" actId="478"/>
          <ac:spMkLst>
            <pc:docMk/>
            <pc:sldMk cId="2970706471" sldId="502"/>
            <ac:spMk id="28" creationId="{193BD9BD-D828-5B49-9DE5-FE09B8063598}"/>
          </ac:spMkLst>
        </pc:spChg>
      </pc:sldChg>
      <pc:sldChg chg="addSp delSp modSp mod">
        <pc:chgData name="Datta, Arpan" userId="91dc6fc2-e47c-441d-88b6-7b3651f88482" providerId="ADAL" clId="{5F936040-716E-0240-8C68-563454FE5194}" dt="2021-12-17T03:24:42.539" v="4810" actId="1076"/>
        <pc:sldMkLst>
          <pc:docMk/>
          <pc:sldMk cId="870908887" sldId="503"/>
        </pc:sldMkLst>
        <pc:spChg chg="del">
          <ac:chgData name="Datta, Arpan" userId="91dc6fc2-e47c-441d-88b6-7b3651f88482" providerId="ADAL" clId="{5F936040-716E-0240-8C68-563454FE5194}" dt="2021-12-17T02:33:25.020" v="3692" actId="478"/>
          <ac:spMkLst>
            <pc:docMk/>
            <pc:sldMk cId="870908887" sldId="503"/>
            <ac:spMk id="6" creationId="{2FFFCA28-A460-4173-AA6A-CEC4D5BBD453}"/>
          </ac:spMkLst>
        </pc:spChg>
        <pc:spChg chg="add mod">
          <ac:chgData name="Datta, Arpan" userId="91dc6fc2-e47c-441d-88b6-7b3651f88482" providerId="ADAL" clId="{5F936040-716E-0240-8C68-563454FE5194}" dt="2021-12-17T03:21:18.216" v="4751"/>
          <ac:spMkLst>
            <pc:docMk/>
            <pc:sldMk cId="870908887" sldId="503"/>
            <ac:spMk id="7" creationId="{E65EE85D-644A-0046-98CB-754C5565474C}"/>
          </ac:spMkLst>
        </pc:spChg>
        <pc:spChg chg="add mod">
          <ac:chgData name="Datta, Arpan" userId="91dc6fc2-e47c-441d-88b6-7b3651f88482" providerId="ADAL" clId="{5F936040-716E-0240-8C68-563454FE5194}" dt="2021-12-17T03:21:24.194" v="4761" actId="20577"/>
          <ac:spMkLst>
            <pc:docMk/>
            <pc:sldMk cId="870908887" sldId="503"/>
            <ac:spMk id="8" creationId="{BF07F027-0B9D-A74E-B033-5E7C7321D5B8}"/>
          </ac:spMkLst>
        </pc:spChg>
        <pc:picChg chg="mod">
          <ac:chgData name="Datta, Arpan" userId="91dc6fc2-e47c-441d-88b6-7b3651f88482" providerId="ADAL" clId="{5F936040-716E-0240-8C68-563454FE5194}" dt="2021-12-17T03:24:42.539" v="4810" actId="1076"/>
          <ac:picMkLst>
            <pc:docMk/>
            <pc:sldMk cId="870908887" sldId="503"/>
            <ac:picMk id="5" creationId="{8638702F-9B0E-4050-B7AD-4329149D329D}"/>
          </ac:picMkLst>
        </pc:picChg>
        <pc:picChg chg="add mod">
          <ac:chgData name="Datta, Arpan" userId="91dc6fc2-e47c-441d-88b6-7b3651f88482" providerId="ADAL" clId="{5F936040-716E-0240-8C68-563454FE5194}" dt="2021-12-17T03:24:38.234" v="4808"/>
          <ac:picMkLst>
            <pc:docMk/>
            <pc:sldMk cId="870908887" sldId="503"/>
            <ac:picMk id="9" creationId="{4A2C966D-F7AC-1D42-9771-5B6422E3E781}"/>
          </ac:picMkLst>
        </pc:picChg>
        <pc:picChg chg="add mod">
          <ac:chgData name="Datta, Arpan" userId="91dc6fc2-e47c-441d-88b6-7b3651f88482" providerId="ADAL" clId="{5F936040-716E-0240-8C68-563454FE5194}" dt="2021-12-17T03:24:38.234" v="4808"/>
          <ac:picMkLst>
            <pc:docMk/>
            <pc:sldMk cId="870908887" sldId="503"/>
            <ac:picMk id="10" creationId="{E060405A-44CE-4B41-A35C-B3C30D3901BC}"/>
          </ac:picMkLst>
        </pc:picChg>
        <pc:picChg chg="add mod">
          <ac:chgData name="Datta, Arpan" userId="91dc6fc2-e47c-441d-88b6-7b3651f88482" providerId="ADAL" clId="{5F936040-716E-0240-8C68-563454FE5194}" dt="2021-12-17T03:24:38.234" v="4808"/>
          <ac:picMkLst>
            <pc:docMk/>
            <pc:sldMk cId="870908887" sldId="503"/>
            <ac:picMk id="11" creationId="{76AF5F58-0CA4-9A41-80D8-8B95403FCC8A}"/>
          </ac:picMkLst>
        </pc:picChg>
        <pc:picChg chg="add mod">
          <ac:chgData name="Datta, Arpan" userId="91dc6fc2-e47c-441d-88b6-7b3651f88482" providerId="ADAL" clId="{5F936040-716E-0240-8C68-563454FE5194}" dt="2021-12-17T03:24:38.234" v="4808"/>
          <ac:picMkLst>
            <pc:docMk/>
            <pc:sldMk cId="870908887" sldId="503"/>
            <ac:picMk id="12" creationId="{F61333B9-60B1-FB4D-9353-88D5F1583643}"/>
          </ac:picMkLst>
        </pc:picChg>
      </pc:sldChg>
      <pc:sldChg chg="del">
        <pc:chgData name="Datta, Arpan" userId="91dc6fc2-e47c-441d-88b6-7b3651f88482" providerId="ADAL" clId="{5F936040-716E-0240-8C68-563454FE5194}" dt="2021-12-17T03:21:03.204" v="4750" actId="2696"/>
        <pc:sldMkLst>
          <pc:docMk/>
          <pc:sldMk cId="1595396920" sldId="504"/>
        </pc:sldMkLst>
      </pc:sldChg>
      <pc:sldChg chg="delSp modSp add del mod">
        <pc:chgData name="Datta, Arpan" userId="91dc6fc2-e47c-441d-88b6-7b3651f88482" providerId="ADAL" clId="{5F936040-716E-0240-8C68-563454FE5194}" dt="2021-12-17T02:45:07.780" v="3861" actId="2696"/>
        <pc:sldMkLst>
          <pc:docMk/>
          <pc:sldMk cId="1909199486" sldId="505"/>
        </pc:sldMkLst>
        <pc:spChg chg="del mod">
          <ac:chgData name="Datta, Arpan" userId="91dc6fc2-e47c-441d-88b6-7b3651f88482" providerId="ADAL" clId="{5F936040-716E-0240-8C68-563454FE5194}" dt="2021-12-17T02:43:10.214" v="3825"/>
          <ac:spMkLst>
            <pc:docMk/>
            <pc:sldMk cId="1909199486" sldId="505"/>
            <ac:spMk id="13" creationId="{ABB9200B-59EB-4244-BC43-FD6037F819A9}"/>
          </ac:spMkLst>
        </pc:spChg>
      </pc:sldChg>
      <pc:sldChg chg="delSp del mod">
        <pc:chgData name="Datta, Arpan" userId="91dc6fc2-e47c-441d-88b6-7b3651f88482" providerId="ADAL" clId="{5F936040-716E-0240-8C68-563454FE5194}" dt="2021-12-17T02:45:07.780" v="3861" actId="2696"/>
        <pc:sldMkLst>
          <pc:docMk/>
          <pc:sldMk cId="725950678" sldId="506"/>
        </pc:sldMkLst>
        <pc:spChg chg="del">
          <ac:chgData name="Datta, Arpan" userId="91dc6fc2-e47c-441d-88b6-7b3651f88482" providerId="ADAL" clId="{5F936040-716E-0240-8C68-563454FE5194}" dt="2021-12-17T02:44:56.778" v="3858" actId="21"/>
          <ac:spMkLst>
            <pc:docMk/>
            <pc:sldMk cId="725950678" sldId="506"/>
            <ac:spMk id="13" creationId="{ABB9200B-59EB-4244-BC43-FD6037F819A9}"/>
          </ac:spMkLst>
        </pc:spChg>
      </pc:sldChg>
      <pc:sldChg chg="addSp delSp modSp mod">
        <pc:chgData name="Datta, Arpan" userId="91dc6fc2-e47c-441d-88b6-7b3651f88482" providerId="ADAL" clId="{5F936040-716E-0240-8C68-563454FE5194}" dt="2021-12-17T03:58:55.759" v="5418" actId="2711"/>
        <pc:sldMkLst>
          <pc:docMk/>
          <pc:sldMk cId="1453286073" sldId="507"/>
        </pc:sldMkLst>
        <pc:spChg chg="del">
          <ac:chgData name="Datta, Arpan" userId="91dc6fc2-e47c-441d-88b6-7b3651f88482" providerId="ADAL" clId="{5F936040-716E-0240-8C68-563454FE5194}" dt="2021-12-17T02:45:14.014" v="3864" actId="478"/>
          <ac:spMkLst>
            <pc:docMk/>
            <pc:sldMk cId="1453286073" sldId="507"/>
            <ac:spMk id="9" creationId="{D326E3ED-3AE0-124E-8D41-2D375CC5B95E}"/>
          </ac:spMkLst>
        </pc:spChg>
        <pc:spChg chg="del">
          <ac:chgData name="Datta, Arpan" userId="91dc6fc2-e47c-441d-88b6-7b3651f88482" providerId="ADAL" clId="{5F936040-716E-0240-8C68-563454FE5194}" dt="2021-12-17T02:45:12.893" v="3863" actId="478"/>
          <ac:spMkLst>
            <pc:docMk/>
            <pc:sldMk cId="1453286073" sldId="507"/>
            <ac:spMk id="12" creationId="{E4E271C1-EEC3-E746-AE95-67D47520E51C}"/>
          </ac:spMkLst>
        </pc:spChg>
        <pc:spChg chg="mod">
          <ac:chgData name="Datta, Arpan" userId="91dc6fc2-e47c-441d-88b6-7b3651f88482" providerId="ADAL" clId="{5F936040-716E-0240-8C68-563454FE5194}" dt="2021-12-17T03:41:15.685" v="5167" actId="403"/>
          <ac:spMkLst>
            <pc:docMk/>
            <pc:sldMk cId="1453286073" sldId="507"/>
            <ac:spMk id="13" creationId="{ABB9200B-59EB-4244-BC43-FD6037F819A9}"/>
          </ac:spMkLst>
        </pc:spChg>
        <pc:spChg chg="add mod">
          <ac:chgData name="Datta, Arpan" userId="91dc6fc2-e47c-441d-88b6-7b3651f88482" providerId="ADAL" clId="{5F936040-716E-0240-8C68-563454FE5194}" dt="2021-12-17T02:45:24.070" v="3865"/>
          <ac:spMkLst>
            <pc:docMk/>
            <pc:sldMk cId="1453286073" sldId="507"/>
            <ac:spMk id="14" creationId="{0C9F1E6B-9E1E-7C4A-8497-CAAC4A8E109D}"/>
          </ac:spMkLst>
        </pc:spChg>
        <pc:spChg chg="add mod">
          <ac:chgData name="Datta, Arpan" userId="91dc6fc2-e47c-441d-88b6-7b3651f88482" providerId="ADAL" clId="{5F936040-716E-0240-8C68-563454FE5194}" dt="2021-12-17T03:58:55.759" v="5418" actId="2711"/>
          <ac:spMkLst>
            <pc:docMk/>
            <pc:sldMk cId="1453286073" sldId="507"/>
            <ac:spMk id="15" creationId="{00015971-A341-3149-BE0D-6429824887AD}"/>
          </ac:spMkLst>
        </pc:spChg>
        <pc:picChg chg="del">
          <ac:chgData name="Datta, Arpan" userId="91dc6fc2-e47c-441d-88b6-7b3651f88482" providerId="ADAL" clId="{5F936040-716E-0240-8C68-563454FE5194}" dt="2021-12-17T02:46:23.443" v="3873" actId="478"/>
          <ac:picMkLst>
            <pc:docMk/>
            <pc:sldMk cId="1453286073" sldId="507"/>
            <ac:picMk id="7" creationId="{6FCF2650-9731-DF4C-BC3C-F8CE3B6D1C40}"/>
          </ac:picMkLst>
        </pc:picChg>
        <pc:picChg chg="del">
          <ac:chgData name="Datta, Arpan" userId="91dc6fc2-e47c-441d-88b6-7b3651f88482" providerId="ADAL" clId="{5F936040-716E-0240-8C68-563454FE5194}" dt="2021-12-17T02:46:23.443" v="3873" actId="478"/>
          <ac:picMkLst>
            <pc:docMk/>
            <pc:sldMk cId="1453286073" sldId="507"/>
            <ac:picMk id="8" creationId="{95154E85-0153-854C-A571-FD9E782EF2D5}"/>
          </ac:picMkLst>
        </pc:picChg>
        <pc:picChg chg="del">
          <ac:chgData name="Datta, Arpan" userId="91dc6fc2-e47c-441d-88b6-7b3651f88482" providerId="ADAL" clId="{5F936040-716E-0240-8C68-563454FE5194}" dt="2021-12-17T02:46:23.443" v="3873" actId="478"/>
          <ac:picMkLst>
            <pc:docMk/>
            <pc:sldMk cId="1453286073" sldId="507"/>
            <ac:picMk id="10" creationId="{56A5C236-F0F6-824B-AA95-AFC56B1E8DA1}"/>
          </ac:picMkLst>
        </pc:picChg>
        <pc:picChg chg="del">
          <ac:chgData name="Datta, Arpan" userId="91dc6fc2-e47c-441d-88b6-7b3651f88482" providerId="ADAL" clId="{5F936040-716E-0240-8C68-563454FE5194}" dt="2021-12-17T02:46:23.443" v="3873" actId="478"/>
          <ac:picMkLst>
            <pc:docMk/>
            <pc:sldMk cId="1453286073" sldId="507"/>
            <ac:picMk id="11" creationId="{65AAA3D2-377D-D74B-A4EE-DBA07BABEE15}"/>
          </ac:picMkLst>
        </pc:picChg>
        <pc:picChg chg="add mod">
          <ac:chgData name="Datta, Arpan" userId="91dc6fc2-e47c-441d-88b6-7b3651f88482" providerId="ADAL" clId="{5F936040-716E-0240-8C68-563454FE5194}" dt="2021-12-17T02:46:24.028" v="3874"/>
          <ac:picMkLst>
            <pc:docMk/>
            <pc:sldMk cId="1453286073" sldId="507"/>
            <ac:picMk id="16" creationId="{198FD203-F5D7-BF4B-9489-64379552886E}"/>
          </ac:picMkLst>
        </pc:picChg>
        <pc:picChg chg="add mod">
          <ac:chgData name="Datta, Arpan" userId="91dc6fc2-e47c-441d-88b6-7b3651f88482" providerId="ADAL" clId="{5F936040-716E-0240-8C68-563454FE5194}" dt="2021-12-17T02:46:24.028" v="3874"/>
          <ac:picMkLst>
            <pc:docMk/>
            <pc:sldMk cId="1453286073" sldId="507"/>
            <ac:picMk id="17" creationId="{C9BD60E6-EB3C-F344-BAA5-7E04E968F70A}"/>
          </ac:picMkLst>
        </pc:picChg>
        <pc:picChg chg="add mod">
          <ac:chgData name="Datta, Arpan" userId="91dc6fc2-e47c-441d-88b6-7b3651f88482" providerId="ADAL" clId="{5F936040-716E-0240-8C68-563454FE5194}" dt="2021-12-17T02:46:24.028" v="3874"/>
          <ac:picMkLst>
            <pc:docMk/>
            <pc:sldMk cId="1453286073" sldId="507"/>
            <ac:picMk id="18" creationId="{CF728760-4506-B04F-A85A-71483FA19290}"/>
          </ac:picMkLst>
        </pc:picChg>
        <pc:picChg chg="add mod">
          <ac:chgData name="Datta, Arpan" userId="91dc6fc2-e47c-441d-88b6-7b3651f88482" providerId="ADAL" clId="{5F936040-716E-0240-8C68-563454FE5194}" dt="2021-12-17T02:46:24.028" v="3874"/>
          <ac:picMkLst>
            <pc:docMk/>
            <pc:sldMk cId="1453286073" sldId="507"/>
            <ac:picMk id="19" creationId="{C6762A4E-90CA-0148-90A3-C90FCEEA1A74}"/>
          </ac:picMkLst>
        </pc:picChg>
      </pc:sldChg>
      <pc:sldChg chg="addSp delSp modSp mod">
        <pc:chgData name="Datta, Arpan" userId="91dc6fc2-e47c-441d-88b6-7b3651f88482" providerId="ADAL" clId="{5F936040-716E-0240-8C68-563454FE5194}" dt="2021-12-17T03:59:27.065" v="5424" actId="2711"/>
        <pc:sldMkLst>
          <pc:docMk/>
          <pc:sldMk cId="3501825481" sldId="508"/>
        </pc:sldMkLst>
        <pc:spChg chg="add del mod">
          <ac:chgData name="Datta, Arpan" userId="91dc6fc2-e47c-441d-88b6-7b3651f88482" providerId="ADAL" clId="{5F936040-716E-0240-8C68-563454FE5194}" dt="2021-12-17T03:40:01.364" v="5090" actId="478"/>
          <ac:spMkLst>
            <pc:docMk/>
            <pc:sldMk cId="3501825481" sldId="508"/>
            <ac:spMk id="2" creationId="{CBB8F5D2-0657-45F6-B024-F7C6FEE6A2B9}"/>
          </ac:spMkLst>
        </pc:spChg>
        <pc:spChg chg="add mod">
          <ac:chgData name="Datta, Arpan" userId="91dc6fc2-e47c-441d-88b6-7b3651f88482" providerId="ADAL" clId="{5F936040-716E-0240-8C68-563454FE5194}" dt="2021-12-17T03:39:10.803" v="5075"/>
          <ac:spMkLst>
            <pc:docMk/>
            <pc:sldMk cId="3501825481" sldId="508"/>
            <ac:spMk id="13" creationId="{00A63DB4-5E23-0F40-8CAE-452F55458C45}"/>
          </ac:spMkLst>
        </pc:spChg>
        <pc:spChg chg="add mod">
          <ac:chgData name="Datta, Arpan" userId="91dc6fc2-e47c-441d-88b6-7b3651f88482" providerId="ADAL" clId="{5F936040-716E-0240-8C68-563454FE5194}" dt="2021-12-17T03:59:27.065" v="5424" actId="2711"/>
          <ac:spMkLst>
            <pc:docMk/>
            <pc:sldMk cId="3501825481" sldId="508"/>
            <ac:spMk id="14" creationId="{D3EEB4F9-CF3A-C24E-8829-866CA1688CA9}"/>
          </ac:spMkLst>
        </pc:spChg>
        <pc:picChg chg="mod">
          <ac:chgData name="Datta, Arpan" userId="91dc6fc2-e47c-441d-88b6-7b3651f88482" providerId="ADAL" clId="{5F936040-716E-0240-8C68-563454FE5194}" dt="2021-12-17T03:40:05.927" v="5093" actId="14100"/>
          <ac:picMkLst>
            <pc:docMk/>
            <pc:sldMk cId="3501825481" sldId="508"/>
            <ac:picMk id="4" creationId="{F656CDA9-F236-48E2-B78E-630C07624028}"/>
          </ac:picMkLst>
        </pc:picChg>
        <pc:picChg chg="add mod">
          <ac:chgData name="Datta, Arpan" userId="91dc6fc2-e47c-441d-88b6-7b3651f88482" providerId="ADAL" clId="{5F936040-716E-0240-8C68-563454FE5194}" dt="2021-12-17T03:23:41.419" v="4793"/>
          <ac:picMkLst>
            <pc:docMk/>
            <pc:sldMk cId="3501825481" sldId="508"/>
            <ac:picMk id="9" creationId="{A3EF0CEC-BA5A-C749-AABB-A35FCAEEA36A}"/>
          </ac:picMkLst>
        </pc:picChg>
        <pc:picChg chg="add mod">
          <ac:chgData name="Datta, Arpan" userId="91dc6fc2-e47c-441d-88b6-7b3651f88482" providerId="ADAL" clId="{5F936040-716E-0240-8C68-563454FE5194}" dt="2021-12-17T03:23:41.419" v="4793"/>
          <ac:picMkLst>
            <pc:docMk/>
            <pc:sldMk cId="3501825481" sldId="508"/>
            <ac:picMk id="10" creationId="{7878CF6A-FD9F-7649-932F-AA374ACABAF6}"/>
          </ac:picMkLst>
        </pc:picChg>
        <pc:picChg chg="add mod">
          <ac:chgData name="Datta, Arpan" userId="91dc6fc2-e47c-441d-88b6-7b3651f88482" providerId="ADAL" clId="{5F936040-716E-0240-8C68-563454FE5194}" dt="2021-12-17T03:23:41.419" v="4793"/>
          <ac:picMkLst>
            <pc:docMk/>
            <pc:sldMk cId="3501825481" sldId="508"/>
            <ac:picMk id="11" creationId="{9EE35BA4-54D5-3542-A103-E537FED49A10}"/>
          </ac:picMkLst>
        </pc:picChg>
        <pc:picChg chg="add mod">
          <ac:chgData name="Datta, Arpan" userId="91dc6fc2-e47c-441d-88b6-7b3651f88482" providerId="ADAL" clId="{5F936040-716E-0240-8C68-563454FE5194}" dt="2021-12-17T03:23:41.419" v="4793"/>
          <ac:picMkLst>
            <pc:docMk/>
            <pc:sldMk cId="3501825481" sldId="508"/>
            <ac:picMk id="12" creationId="{A4D6A6D7-09F7-B846-96E5-8864F33EC217}"/>
          </ac:picMkLst>
        </pc:picChg>
        <pc:picChg chg="del">
          <ac:chgData name="Datta, Arpan" userId="91dc6fc2-e47c-441d-88b6-7b3651f88482" providerId="ADAL" clId="{5F936040-716E-0240-8C68-563454FE5194}" dt="2021-12-17T03:23:40.880" v="4792" actId="478"/>
          <ac:picMkLst>
            <pc:docMk/>
            <pc:sldMk cId="3501825481" sldId="508"/>
            <ac:picMk id="26" creationId="{4A3EBF96-436B-2E4C-84C0-0F05A3FB9C3E}"/>
          </ac:picMkLst>
        </pc:picChg>
        <pc:picChg chg="del">
          <ac:chgData name="Datta, Arpan" userId="91dc6fc2-e47c-441d-88b6-7b3651f88482" providerId="ADAL" clId="{5F936040-716E-0240-8C68-563454FE5194}" dt="2021-12-17T03:23:40.880" v="4792" actId="478"/>
          <ac:picMkLst>
            <pc:docMk/>
            <pc:sldMk cId="3501825481" sldId="508"/>
            <ac:picMk id="27" creationId="{0F8F3E11-9917-5E4A-8DD8-166C22A77B8A}"/>
          </ac:picMkLst>
        </pc:picChg>
        <pc:picChg chg="del">
          <ac:chgData name="Datta, Arpan" userId="91dc6fc2-e47c-441d-88b6-7b3651f88482" providerId="ADAL" clId="{5F936040-716E-0240-8C68-563454FE5194}" dt="2021-12-17T03:23:40.880" v="4792" actId="478"/>
          <ac:picMkLst>
            <pc:docMk/>
            <pc:sldMk cId="3501825481" sldId="508"/>
            <ac:picMk id="29" creationId="{F1B20773-D6F9-564A-9C46-56789003E55B}"/>
          </ac:picMkLst>
        </pc:picChg>
        <pc:picChg chg="del">
          <ac:chgData name="Datta, Arpan" userId="91dc6fc2-e47c-441d-88b6-7b3651f88482" providerId="ADAL" clId="{5F936040-716E-0240-8C68-563454FE5194}" dt="2021-12-17T03:23:40.880" v="4792" actId="478"/>
          <ac:picMkLst>
            <pc:docMk/>
            <pc:sldMk cId="3501825481" sldId="508"/>
            <ac:picMk id="30" creationId="{5115ABCE-9706-714B-92C0-2CE86692205C}"/>
          </ac:picMkLst>
        </pc:picChg>
      </pc:sldChg>
      <pc:sldChg chg="addSp delSp modSp mod">
        <pc:chgData name="Datta, Arpan" userId="91dc6fc2-e47c-441d-88b6-7b3651f88482" providerId="ADAL" clId="{5F936040-716E-0240-8C68-563454FE5194}" dt="2021-12-17T03:59:32.322" v="5425" actId="2711"/>
        <pc:sldMkLst>
          <pc:docMk/>
          <pc:sldMk cId="82890714" sldId="509"/>
        </pc:sldMkLst>
        <pc:spChg chg="mod">
          <ac:chgData name="Datta, Arpan" userId="91dc6fc2-e47c-441d-88b6-7b3651f88482" providerId="ADAL" clId="{5F936040-716E-0240-8C68-563454FE5194}" dt="2021-12-17T03:42:45.801" v="5206" actId="1076"/>
          <ac:spMkLst>
            <pc:docMk/>
            <pc:sldMk cId="82890714" sldId="509"/>
            <ac:spMk id="4" creationId="{BAE04930-1632-431A-B0CE-D345630244A5}"/>
          </ac:spMkLst>
        </pc:spChg>
        <pc:spChg chg="add mod">
          <ac:chgData name="Datta, Arpan" userId="91dc6fc2-e47c-441d-88b6-7b3651f88482" providerId="ADAL" clId="{5F936040-716E-0240-8C68-563454FE5194}" dt="2021-12-17T03:42:21.810" v="5199"/>
          <ac:spMkLst>
            <pc:docMk/>
            <pc:sldMk cId="82890714" sldId="509"/>
            <ac:spMk id="8" creationId="{BFF31FA4-0F85-834F-A6ED-E260522005AE}"/>
          </ac:spMkLst>
        </pc:spChg>
        <pc:spChg chg="add mod">
          <ac:chgData name="Datta, Arpan" userId="91dc6fc2-e47c-441d-88b6-7b3651f88482" providerId="ADAL" clId="{5F936040-716E-0240-8C68-563454FE5194}" dt="2021-12-17T03:59:32.322" v="5425" actId="2711"/>
          <ac:spMkLst>
            <pc:docMk/>
            <pc:sldMk cId="82890714" sldId="509"/>
            <ac:spMk id="9" creationId="{BD72399F-42A9-6947-AB2C-67FCECFC6AC3}"/>
          </ac:spMkLst>
        </pc:spChg>
        <pc:spChg chg="del mod">
          <ac:chgData name="Datta, Arpan" userId="91dc6fc2-e47c-441d-88b6-7b3651f88482" providerId="ADAL" clId="{5F936040-716E-0240-8C68-563454FE5194}" dt="2021-12-17T02:42:22.571" v="3818" actId="478"/>
          <ac:spMkLst>
            <pc:docMk/>
            <pc:sldMk cId="82890714" sldId="509"/>
            <ac:spMk id="9" creationId="{D326E3ED-3AE0-124E-8D41-2D375CC5B95E}"/>
          </ac:spMkLst>
        </pc:spChg>
        <pc:spChg chg="del">
          <ac:chgData name="Datta, Arpan" userId="91dc6fc2-e47c-441d-88b6-7b3651f88482" providerId="ADAL" clId="{5F936040-716E-0240-8C68-563454FE5194}" dt="2021-12-17T02:42:19.036" v="3816" actId="478"/>
          <ac:spMkLst>
            <pc:docMk/>
            <pc:sldMk cId="82890714" sldId="509"/>
            <ac:spMk id="12" creationId="{E4E271C1-EEC3-E746-AE95-67D47520E51C}"/>
          </ac:spMkLst>
        </pc:spChg>
        <pc:spChg chg="add del">
          <ac:chgData name="Datta, Arpan" userId="91dc6fc2-e47c-441d-88b6-7b3651f88482" providerId="ADAL" clId="{5F936040-716E-0240-8C68-563454FE5194}" dt="2021-12-17T02:42:28.378" v="3821" actId="478"/>
          <ac:spMkLst>
            <pc:docMk/>
            <pc:sldMk cId="82890714" sldId="509"/>
            <ac:spMk id="13" creationId="{482DCE50-3B98-F744-8FC3-373E60AA073C}"/>
          </ac:spMkLst>
        </pc:spChg>
        <pc:spChg chg="del mod">
          <ac:chgData name="Datta, Arpan" userId="91dc6fc2-e47c-441d-88b6-7b3651f88482" providerId="ADAL" clId="{5F936040-716E-0240-8C68-563454FE5194}" dt="2021-12-17T03:42:24.615" v="5200" actId="478"/>
          <ac:spMkLst>
            <pc:docMk/>
            <pc:sldMk cId="82890714" sldId="509"/>
            <ac:spMk id="28" creationId="{193BD9BD-D828-5B49-9DE5-FE09B8063598}"/>
          </ac:spMkLst>
        </pc:spChg>
        <pc:picChg chg="del">
          <ac:chgData name="Datta, Arpan" userId="91dc6fc2-e47c-441d-88b6-7b3651f88482" providerId="ADAL" clId="{5F936040-716E-0240-8C68-563454FE5194}" dt="2021-12-17T03:23:46.567" v="4794" actId="478"/>
          <ac:picMkLst>
            <pc:docMk/>
            <pc:sldMk cId="82890714" sldId="509"/>
            <ac:picMk id="7" creationId="{6FCF2650-9731-DF4C-BC3C-F8CE3B6D1C40}"/>
          </ac:picMkLst>
        </pc:picChg>
        <pc:picChg chg="del">
          <ac:chgData name="Datta, Arpan" userId="91dc6fc2-e47c-441d-88b6-7b3651f88482" providerId="ADAL" clId="{5F936040-716E-0240-8C68-563454FE5194}" dt="2021-12-17T03:23:46.567" v="4794" actId="478"/>
          <ac:picMkLst>
            <pc:docMk/>
            <pc:sldMk cId="82890714" sldId="509"/>
            <ac:picMk id="8" creationId="{95154E85-0153-854C-A571-FD9E782EF2D5}"/>
          </ac:picMkLst>
        </pc:picChg>
        <pc:picChg chg="del">
          <ac:chgData name="Datta, Arpan" userId="91dc6fc2-e47c-441d-88b6-7b3651f88482" providerId="ADAL" clId="{5F936040-716E-0240-8C68-563454FE5194}" dt="2021-12-17T03:23:46.567" v="4794" actId="478"/>
          <ac:picMkLst>
            <pc:docMk/>
            <pc:sldMk cId="82890714" sldId="509"/>
            <ac:picMk id="10" creationId="{56A5C236-F0F6-824B-AA95-AFC56B1E8DA1}"/>
          </ac:picMkLst>
        </pc:picChg>
        <pc:picChg chg="del">
          <ac:chgData name="Datta, Arpan" userId="91dc6fc2-e47c-441d-88b6-7b3651f88482" providerId="ADAL" clId="{5F936040-716E-0240-8C68-563454FE5194}" dt="2021-12-17T03:23:46.567" v="4794" actId="478"/>
          <ac:picMkLst>
            <pc:docMk/>
            <pc:sldMk cId="82890714" sldId="509"/>
            <ac:picMk id="11" creationId="{65AAA3D2-377D-D74B-A4EE-DBA07BABEE15}"/>
          </ac:picMkLst>
        </pc:picChg>
        <pc:picChg chg="add mod">
          <ac:chgData name="Datta, Arpan" userId="91dc6fc2-e47c-441d-88b6-7b3651f88482" providerId="ADAL" clId="{5F936040-716E-0240-8C68-563454FE5194}" dt="2021-12-17T03:23:46.917" v="4795"/>
          <ac:picMkLst>
            <pc:docMk/>
            <pc:sldMk cId="82890714" sldId="509"/>
            <ac:picMk id="14" creationId="{C7BF1E0A-617C-1A46-9521-AD5461573985}"/>
          </ac:picMkLst>
        </pc:picChg>
        <pc:picChg chg="add mod">
          <ac:chgData name="Datta, Arpan" userId="91dc6fc2-e47c-441d-88b6-7b3651f88482" providerId="ADAL" clId="{5F936040-716E-0240-8C68-563454FE5194}" dt="2021-12-17T03:23:46.917" v="4795"/>
          <ac:picMkLst>
            <pc:docMk/>
            <pc:sldMk cId="82890714" sldId="509"/>
            <ac:picMk id="15" creationId="{F58FC20D-6542-A446-9863-494596643DF5}"/>
          </ac:picMkLst>
        </pc:picChg>
        <pc:picChg chg="add mod">
          <ac:chgData name="Datta, Arpan" userId="91dc6fc2-e47c-441d-88b6-7b3651f88482" providerId="ADAL" clId="{5F936040-716E-0240-8C68-563454FE5194}" dt="2021-12-17T03:23:46.917" v="4795"/>
          <ac:picMkLst>
            <pc:docMk/>
            <pc:sldMk cId="82890714" sldId="509"/>
            <ac:picMk id="16" creationId="{743A63D9-962C-FF41-BEAF-AC0DC6AE89AE}"/>
          </ac:picMkLst>
        </pc:picChg>
        <pc:picChg chg="add mod">
          <ac:chgData name="Datta, Arpan" userId="91dc6fc2-e47c-441d-88b6-7b3651f88482" providerId="ADAL" clId="{5F936040-716E-0240-8C68-563454FE5194}" dt="2021-12-17T03:23:46.917" v="4795"/>
          <ac:picMkLst>
            <pc:docMk/>
            <pc:sldMk cId="82890714" sldId="509"/>
            <ac:picMk id="17" creationId="{25DC5932-B514-AC4C-A950-027B381BD60F}"/>
          </ac:picMkLst>
        </pc:picChg>
      </pc:sldChg>
      <pc:sldChg chg="addSp delSp modSp mod">
        <pc:chgData name="Datta, Arpan" userId="91dc6fc2-e47c-441d-88b6-7b3651f88482" providerId="ADAL" clId="{5F936040-716E-0240-8C68-563454FE5194}" dt="2021-12-17T03:59:05.704" v="5420" actId="2711"/>
        <pc:sldMkLst>
          <pc:docMk/>
          <pc:sldMk cId="2508227123" sldId="511"/>
        </pc:sldMkLst>
        <pc:spChg chg="del">
          <ac:chgData name="Datta, Arpan" userId="91dc6fc2-e47c-441d-88b6-7b3651f88482" providerId="ADAL" clId="{5F936040-716E-0240-8C68-563454FE5194}" dt="2021-12-17T03:23:21.527" v="4785" actId="478"/>
          <ac:spMkLst>
            <pc:docMk/>
            <pc:sldMk cId="2508227123" sldId="511"/>
            <ac:spMk id="9" creationId="{D326E3ED-3AE0-124E-8D41-2D375CC5B95E}"/>
          </ac:spMkLst>
        </pc:spChg>
        <pc:spChg chg="del">
          <ac:chgData name="Datta, Arpan" userId="91dc6fc2-e47c-441d-88b6-7b3651f88482" providerId="ADAL" clId="{5F936040-716E-0240-8C68-563454FE5194}" dt="2021-12-17T03:23:21.527" v="4785" actId="478"/>
          <ac:spMkLst>
            <pc:docMk/>
            <pc:sldMk cId="2508227123" sldId="511"/>
            <ac:spMk id="12" creationId="{E4E271C1-EEC3-E746-AE95-67D47520E51C}"/>
          </ac:spMkLst>
        </pc:spChg>
        <pc:spChg chg="add del mod">
          <ac:chgData name="Datta, Arpan" userId="91dc6fc2-e47c-441d-88b6-7b3651f88482" providerId="ADAL" clId="{5F936040-716E-0240-8C68-563454FE5194}" dt="2021-12-17T02:51:38.499" v="3932"/>
          <ac:spMkLst>
            <pc:docMk/>
            <pc:sldMk cId="2508227123" sldId="511"/>
            <ac:spMk id="13" creationId="{8FE80C6E-8494-1E43-B63A-04060CCEBA27}"/>
          </ac:spMkLst>
        </pc:spChg>
        <pc:spChg chg="add mod">
          <ac:chgData name="Datta, Arpan" userId="91dc6fc2-e47c-441d-88b6-7b3651f88482" providerId="ADAL" clId="{5F936040-716E-0240-8C68-563454FE5194}" dt="2021-12-17T02:51:45.224" v="3933"/>
          <ac:spMkLst>
            <pc:docMk/>
            <pc:sldMk cId="2508227123" sldId="511"/>
            <ac:spMk id="14" creationId="{98381346-88C9-2244-A71A-D0446FAFB036}"/>
          </ac:spMkLst>
        </pc:spChg>
        <pc:spChg chg="add mod">
          <ac:chgData name="Datta, Arpan" userId="91dc6fc2-e47c-441d-88b6-7b3651f88482" providerId="ADAL" clId="{5F936040-716E-0240-8C68-563454FE5194}" dt="2021-12-17T03:59:05.704" v="5420" actId="2711"/>
          <ac:spMkLst>
            <pc:docMk/>
            <pc:sldMk cId="2508227123" sldId="511"/>
            <ac:spMk id="15" creationId="{9791DF65-7255-704A-B5A4-974D9AD001F7}"/>
          </ac:spMkLst>
        </pc:spChg>
        <pc:picChg chg="del">
          <ac:chgData name="Datta, Arpan" userId="91dc6fc2-e47c-441d-88b6-7b3651f88482" providerId="ADAL" clId="{5F936040-716E-0240-8C68-563454FE5194}" dt="2021-12-17T03:23:21.527" v="4785" actId="478"/>
          <ac:picMkLst>
            <pc:docMk/>
            <pc:sldMk cId="2508227123" sldId="511"/>
            <ac:picMk id="7" creationId="{6FCF2650-9731-DF4C-BC3C-F8CE3B6D1C40}"/>
          </ac:picMkLst>
        </pc:picChg>
        <pc:picChg chg="del">
          <ac:chgData name="Datta, Arpan" userId="91dc6fc2-e47c-441d-88b6-7b3651f88482" providerId="ADAL" clId="{5F936040-716E-0240-8C68-563454FE5194}" dt="2021-12-17T03:23:21.527" v="4785" actId="478"/>
          <ac:picMkLst>
            <pc:docMk/>
            <pc:sldMk cId="2508227123" sldId="511"/>
            <ac:picMk id="8" creationId="{95154E85-0153-854C-A571-FD9E782EF2D5}"/>
          </ac:picMkLst>
        </pc:picChg>
        <pc:picChg chg="del">
          <ac:chgData name="Datta, Arpan" userId="91dc6fc2-e47c-441d-88b6-7b3651f88482" providerId="ADAL" clId="{5F936040-716E-0240-8C68-563454FE5194}" dt="2021-12-17T03:23:21.527" v="4785" actId="478"/>
          <ac:picMkLst>
            <pc:docMk/>
            <pc:sldMk cId="2508227123" sldId="511"/>
            <ac:picMk id="10" creationId="{56A5C236-F0F6-824B-AA95-AFC56B1E8DA1}"/>
          </ac:picMkLst>
        </pc:picChg>
        <pc:picChg chg="del">
          <ac:chgData name="Datta, Arpan" userId="91dc6fc2-e47c-441d-88b6-7b3651f88482" providerId="ADAL" clId="{5F936040-716E-0240-8C68-563454FE5194}" dt="2021-12-17T03:23:21.527" v="4785" actId="478"/>
          <ac:picMkLst>
            <pc:docMk/>
            <pc:sldMk cId="2508227123" sldId="511"/>
            <ac:picMk id="11" creationId="{65AAA3D2-377D-D74B-A4EE-DBA07BABEE15}"/>
          </ac:picMkLst>
        </pc:picChg>
        <pc:picChg chg="add mod">
          <ac:chgData name="Datta, Arpan" userId="91dc6fc2-e47c-441d-88b6-7b3651f88482" providerId="ADAL" clId="{5F936040-716E-0240-8C68-563454FE5194}" dt="2021-12-17T03:23:22.377" v="4786"/>
          <ac:picMkLst>
            <pc:docMk/>
            <pc:sldMk cId="2508227123" sldId="511"/>
            <ac:picMk id="16" creationId="{8DAC6037-E4DB-8D4D-AEF6-48B389CD01D9}"/>
          </ac:picMkLst>
        </pc:picChg>
        <pc:picChg chg="add mod">
          <ac:chgData name="Datta, Arpan" userId="91dc6fc2-e47c-441d-88b6-7b3651f88482" providerId="ADAL" clId="{5F936040-716E-0240-8C68-563454FE5194}" dt="2021-12-17T03:23:22.377" v="4786"/>
          <ac:picMkLst>
            <pc:docMk/>
            <pc:sldMk cId="2508227123" sldId="511"/>
            <ac:picMk id="17" creationId="{09D4884A-7432-864F-BF99-02B8132EB5FE}"/>
          </ac:picMkLst>
        </pc:picChg>
        <pc:picChg chg="add mod">
          <ac:chgData name="Datta, Arpan" userId="91dc6fc2-e47c-441d-88b6-7b3651f88482" providerId="ADAL" clId="{5F936040-716E-0240-8C68-563454FE5194}" dt="2021-12-17T03:23:22.377" v="4786"/>
          <ac:picMkLst>
            <pc:docMk/>
            <pc:sldMk cId="2508227123" sldId="511"/>
            <ac:picMk id="18" creationId="{37EEDC66-1C49-6C4A-B6DD-64846DC1F7A6}"/>
          </ac:picMkLst>
        </pc:picChg>
        <pc:picChg chg="add mod">
          <ac:chgData name="Datta, Arpan" userId="91dc6fc2-e47c-441d-88b6-7b3651f88482" providerId="ADAL" clId="{5F936040-716E-0240-8C68-563454FE5194}" dt="2021-12-17T03:23:22.377" v="4786"/>
          <ac:picMkLst>
            <pc:docMk/>
            <pc:sldMk cId="2508227123" sldId="511"/>
            <ac:picMk id="19" creationId="{D8828744-4D6E-CE42-B1E4-0FDFF7408082}"/>
          </ac:picMkLst>
        </pc:picChg>
      </pc:sldChg>
      <pc:sldChg chg="addSp delSp modSp mod">
        <pc:chgData name="Datta, Arpan" userId="91dc6fc2-e47c-441d-88b6-7b3651f88482" providerId="ADAL" clId="{5F936040-716E-0240-8C68-563454FE5194}" dt="2021-12-17T03:59:36.976" v="5426" actId="2711"/>
        <pc:sldMkLst>
          <pc:docMk/>
          <pc:sldMk cId="3814700155" sldId="512"/>
        </pc:sldMkLst>
        <pc:spChg chg="add del mod">
          <ac:chgData name="Datta, Arpan" userId="91dc6fc2-e47c-441d-88b6-7b3651f88482" providerId="ADAL" clId="{5F936040-716E-0240-8C68-563454FE5194}" dt="2021-12-17T02:33:49.565" v="3695"/>
          <ac:spMkLst>
            <pc:docMk/>
            <pc:sldMk cId="3814700155" sldId="512"/>
            <ac:spMk id="7" creationId="{015F4E57-DA58-3745-9D8C-02748A1F2D58}"/>
          </ac:spMkLst>
        </pc:spChg>
        <pc:spChg chg="add mod">
          <ac:chgData name="Datta, Arpan" userId="91dc6fc2-e47c-441d-88b6-7b3651f88482" providerId="ADAL" clId="{5F936040-716E-0240-8C68-563454FE5194}" dt="2021-12-17T02:34:35.366" v="3706"/>
          <ac:spMkLst>
            <pc:docMk/>
            <pc:sldMk cId="3814700155" sldId="512"/>
            <ac:spMk id="8" creationId="{813B374B-9850-754F-AF24-3D8FEF094F98}"/>
          </ac:spMkLst>
        </pc:spChg>
        <pc:spChg chg="add mod">
          <ac:chgData name="Datta, Arpan" userId="91dc6fc2-e47c-441d-88b6-7b3651f88482" providerId="ADAL" clId="{5F936040-716E-0240-8C68-563454FE5194}" dt="2021-12-17T03:59:36.976" v="5426" actId="2711"/>
          <ac:spMkLst>
            <pc:docMk/>
            <pc:sldMk cId="3814700155" sldId="512"/>
            <ac:spMk id="9" creationId="{A58EA2F0-9C07-5741-AD2B-6FCBD9E3A031}"/>
          </ac:spMkLst>
        </pc:spChg>
        <pc:picChg chg="mod">
          <ac:chgData name="Datta, Arpan" userId="91dc6fc2-e47c-441d-88b6-7b3651f88482" providerId="ADAL" clId="{5F936040-716E-0240-8C68-563454FE5194}" dt="2021-12-17T03:42:51.340" v="5208" actId="1076"/>
          <ac:picMkLst>
            <pc:docMk/>
            <pc:sldMk cId="3814700155" sldId="512"/>
            <ac:picMk id="5" creationId="{A158A2DB-97DB-4EAC-B6B0-039E15D22787}"/>
          </ac:picMkLst>
        </pc:picChg>
        <pc:picChg chg="add mod">
          <ac:chgData name="Datta, Arpan" userId="91dc6fc2-e47c-441d-88b6-7b3651f88482" providerId="ADAL" clId="{5F936040-716E-0240-8C68-563454FE5194}" dt="2021-12-17T03:23:55.268" v="4796"/>
          <ac:picMkLst>
            <pc:docMk/>
            <pc:sldMk cId="3814700155" sldId="512"/>
            <ac:picMk id="10" creationId="{49A60C76-0559-0D4A-BF46-E7A0FA65597B}"/>
          </ac:picMkLst>
        </pc:picChg>
        <pc:picChg chg="add mod">
          <ac:chgData name="Datta, Arpan" userId="91dc6fc2-e47c-441d-88b6-7b3651f88482" providerId="ADAL" clId="{5F936040-716E-0240-8C68-563454FE5194}" dt="2021-12-17T03:23:55.268" v="4796"/>
          <ac:picMkLst>
            <pc:docMk/>
            <pc:sldMk cId="3814700155" sldId="512"/>
            <ac:picMk id="11" creationId="{78F9ADC3-EC2B-A647-9637-98D746D4632A}"/>
          </ac:picMkLst>
        </pc:picChg>
        <pc:picChg chg="add mod">
          <ac:chgData name="Datta, Arpan" userId="91dc6fc2-e47c-441d-88b6-7b3651f88482" providerId="ADAL" clId="{5F936040-716E-0240-8C68-563454FE5194}" dt="2021-12-17T03:23:55.268" v="4796"/>
          <ac:picMkLst>
            <pc:docMk/>
            <pc:sldMk cId="3814700155" sldId="512"/>
            <ac:picMk id="12" creationId="{F29E338A-FBFA-314D-A871-ADB495336AF3}"/>
          </ac:picMkLst>
        </pc:picChg>
        <pc:picChg chg="add mod">
          <ac:chgData name="Datta, Arpan" userId="91dc6fc2-e47c-441d-88b6-7b3651f88482" providerId="ADAL" clId="{5F936040-716E-0240-8C68-563454FE5194}" dt="2021-12-17T03:23:55.268" v="4796"/>
          <ac:picMkLst>
            <pc:docMk/>
            <pc:sldMk cId="3814700155" sldId="512"/>
            <ac:picMk id="13" creationId="{E74505D7-8753-E441-9A80-282895C972D7}"/>
          </ac:picMkLst>
        </pc:picChg>
      </pc:sldChg>
      <pc:sldChg chg="addSp delSp modSp mod">
        <pc:chgData name="Datta, Arpan" userId="91dc6fc2-e47c-441d-88b6-7b3651f88482" providerId="ADAL" clId="{5F936040-716E-0240-8C68-563454FE5194}" dt="2021-12-17T03:57:14.582" v="5394" actId="2711"/>
        <pc:sldMkLst>
          <pc:docMk/>
          <pc:sldMk cId="2538278526" sldId="513"/>
        </pc:sldMkLst>
        <pc:spChg chg="add mod">
          <ac:chgData name="Datta, Arpan" userId="91dc6fc2-e47c-441d-88b6-7b3651f88482" providerId="ADAL" clId="{5F936040-716E-0240-8C68-563454FE5194}" dt="2021-12-17T03:31:28.527" v="4938"/>
          <ac:spMkLst>
            <pc:docMk/>
            <pc:sldMk cId="2538278526" sldId="513"/>
            <ac:spMk id="8" creationId="{B171D08B-32F0-2E40-94C7-20AF0E5A0C6B}"/>
          </ac:spMkLst>
        </pc:spChg>
        <pc:spChg chg="add mod">
          <ac:chgData name="Datta, Arpan" userId="91dc6fc2-e47c-441d-88b6-7b3651f88482" providerId="ADAL" clId="{5F936040-716E-0240-8C68-563454FE5194}" dt="2021-12-17T03:57:14.582" v="5394" actId="2711"/>
          <ac:spMkLst>
            <pc:docMk/>
            <pc:sldMk cId="2538278526" sldId="513"/>
            <ac:spMk id="9" creationId="{57C4532D-92CF-E446-9415-83A6B9BE2093}"/>
          </ac:spMkLst>
        </pc:spChg>
        <pc:spChg chg="del">
          <ac:chgData name="Datta, Arpan" userId="91dc6fc2-e47c-441d-88b6-7b3651f88482" providerId="ADAL" clId="{5F936040-716E-0240-8C68-563454FE5194}" dt="2021-12-17T03:31:34.247" v="4939" actId="478"/>
          <ac:spMkLst>
            <pc:docMk/>
            <pc:sldMk cId="2538278526" sldId="513"/>
            <ac:spMk id="25" creationId="{DC317746-B026-554E-B578-1E435F9CDC46}"/>
          </ac:spMkLst>
        </pc:spChg>
        <pc:picChg chg="mod">
          <ac:chgData name="Datta, Arpan" userId="91dc6fc2-e47c-441d-88b6-7b3651f88482" providerId="ADAL" clId="{5F936040-716E-0240-8C68-563454FE5194}" dt="2021-12-17T03:34:22.750" v="4991" actId="1076"/>
          <ac:picMkLst>
            <pc:docMk/>
            <pc:sldMk cId="2538278526" sldId="513"/>
            <ac:picMk id="6" creationId="{93CD9248-6C28-5F49-9F84-DA7BA23E5433}"/>
          </ac:picMkLst>
        </pc:picChg>
        <pc:picChg chg="add mod">
          <ac:chgData name="Datta, Arpan" userId="91dc6fc2-e47c-441d-88b6-7b3651f88482" providerId="ADAL" clId="{5F936040-716E-0240-8C68-563454FE5194}" dt="2021-12-17T03:34:09.974" v="4987"/>
          <ac:picMkLst>
            <pc:docMk/>
            <pc:sldMk cId="2538278526" sldId="513"/>
            <ac:picMk id="10" creationId="{E0C74D88-93FE-1345-A3EC-204B2A8A23B3}"/>
          </ac:picMkLst>
        </pc:picChg>
        <pc:picChg chg="add mod">
          <ac:chgData name="Datta, Arpan" userId="91dc6fc2-e47c-441d-88b6-7b3651f88482" providerId="ADAL" clId="{5F936040-716E-0240-8C68-563454FE5194}" dt="2021-12-17T03:34:09.974" v="4987"/>
          <ac:picMkLst>
            <pc:docMk/>
            <pc:sldMk cId="2538278526" sldId="513"/>
            <ac:picMk id="11" creationId="{959C36E7-8932-114C-886B-C9EB69214266}"/>
          </ac:picMkLst>
        </pc:picChg>
        <pc:picChg chg="add mod">
          <ac:chgData name="Datta, Arpan" userId="91dc6fc2-e47c-441d-88b6-7b3651f88482" providerId="ADAL" clId="{5F936040-716E-0240-8C68-563454FE5194}" dt="2021-12-17T03:34:09.974" v="4987"/>
          <ac:picMkLst>
            <pc:docMk/>
            <pc:sldMk cId="2538278526" sldId="513"/>
            <ac:picMk id="12" creationId="{D8C99877-A932-6848-8DD7-F3BA68DDE054}"/>
          </ac:picMkLst>
        </pc:picChg>
        <pc:picChg chg="add mod">
          <ac:chgData name="Datta, Arpan" userId="91dc6fc2-e47c-441d-88b6-7b3651f88482" providerId="ADAL" clId="{5F936040-716E-0240-8C68-563454FE5194}" dt="2021-12-17T03:34:09.974" v="4987"/>
          <ac:picMkLst>
            <pc:docMk/>
            <pc:sldMk cId="2538278526" sldId="513"/>
            <ac:picMk id="13" creationId="{6D6CA3D1-D80B-D940-9533-99870E7F78DD}"/>
          </ac:picMkLst>
        </pc:picChg>
        <pc:picChg chg="del">
          <ac:chgData name="Datta, Arpan" userId="91dc6fc2-e47c-441d-88b6-7b3651f88482" providerId="ADAL" clId="{5F936040-716E-0240-8C68-563454FE5194}" dt="2021-12-17T03:34:09.478" v="4986" actId="478"/>
          <ac:picMkLst>
            <pc:docMk/>
            <pc:sldMk cId="2538278526" sldId="513"/>
            <ac:picMk id="26" creationId="{4A3EBF96-436B-2E4C-84C0-0F05A3FB9C3E}"/>
          </ac:picMkLst>
        </pc:picChg>
        <pc:picChg chg="del">
          <ac:chgData name="Datta, Arpan" userId="91dc6fc2-e47c-441d-88b6-7b3651f88482" providerId="ADAL" clId="{5F936040-716E-0240-8C68-563454FE5194}" dt="2021-12-17T03:34:09.478" v="4986" actId="478"/>
          <ac:picMkLst>
            <pc:docMk/>
            <pc:sldMk cId="2538278526" sldId="513"/>
            <ac:picMk id="27" creationId="{0F8F3E11-9917-5E4A-8DD8-166C22A77B8A}"/>
          </ac:picMkLst>
        </pc:picChg>
        <pc:picChg chg="del">
          <ac:chgData name="Datta, Arpan" userId="91dc6fc2-e47c-441d-88b6-7b3651f88482" providerId="ADAL" clId="{5F936040-716E-0240-8C68-563454FE5194}" dt="2021-12-17T03:34:09.478" v="4986" actId="478"/>
          <ac:picMkLst>
            <pc:docMk/>
            <pc:sldMk cId="2538278526" sldId="513"/>
            <ac:picMk id="29" creationId="{F1B20773-D6F9-564A-9C46-56789003E55B}"/>
          </ac:picMkLst>
        </pc:picChg>
        <pc:picChg chg="del">
          <ac:chgData name="Datta, Arpan" userId="91dc6fc2-e47c-441d-88b6-7b3651f88482" providerId="ADAL" clId="{5F936040-716E-0240-8C68-563454FE5194}" dt="2021-12-17T03:34:09.478" v="4986" actId="478"/>
          <ac:picMkLst>
            <pc:docMk/>
            <pc:sldMk cId="2538278526" sldId="513"/>
            <ac:picMk id="30" creationId="{5115ABCE-9706-714B-92C0-2CE86692205C}"/>
          </ac:picMkLst>
        </pc:picChg>
      </pc:sldChg>
      <pc:sldChg chg="addSp delSp modSp mod">
        <pc:chgData name="Datta, Arpan" userId="91dc6fc2-e47c-441d-88b6-7b3651f88482" providerId="ADAL" clId="{5F936040-716E-0240-8C68-563454FE5194}" dt="2021-12-17T03:56:39.279" v="5388" actId="2711"/>
        <pc:sldMkLst>
          <pc:docMk/>
          <pc:sldMk cId="1995727277" sldId="514"/>
        </pc:sldMkLst>
        <pc:spChg chg="del mod">
          <ac:chgData name="Datta, Arpan" userId="91dc6fc2-e47c-441d-88b6-7b3651f88482" providerId="ADAL" clId="{5F936040-716E-0240-8C68-563454FE5194}" dt="2021-12-17T03:30:40.060" v="4858" actId="478"/>
          <ac:spMkLst>
            <pc:docMk/>
            <pc:sldMk cId="1995727277" sldId="514"/>
            <ac:spMk id="6" creationId="{2FFFCA28-A460-4173-AA6A-CEC4D5BBD453}"/>
          </ac:spMkLst>
        </pc:spChg>
        <pc:spChg chg="add del">
          <ac:chgData name="Datta, Arpan" userId="91dc6fc2-e47c-441d-88b6-7b3651f88482" providerId="ADAL" clId="{5F936040-716E-0240-8C68-563454FE5194}" dt="2021-12-17T03:30:17.240" v="4852" actId="478"/>
          <ac:spMkLst>
            <pc:docMk/>
            <pc:sldMk cId="1995727277" sldId="514"/>
            <ac:spMk id="8" creationId="{EEBA718E-009E-754F-9CB4-AB554B1A72F2}"/>
          </ac:spMkLst>
        </pc:spChg>
        <pc:spChg chg="add mod">
          <ac:chgData name="Datta, Arpan" userId="91dc6fc2-e47c-441d-88b6-7b3651f88482" providerId="ADAL" clId="{5F936040-716E-0240-8C68-563454FE5194}" dt="2021-12-17T03:30:31.533" v="4856" actId="1076"/>
          <ac:spMkLst>
            <pc:docMk/>
            <pc:sldMk cId="1995727277" sldId="514"/>
            <ac:spMk id="9" creationId="{0610A728-E4AD-6F43-AF04-5A2EC8DBF4C9}"/>
          </ac:spMkLst>
        </pc:spChg>
        <pc:spChg chg="add mod">
          <ac:chgData name="Datta, Arpan" userId="91dc6fc2-e47c-441d-88b6-7b3651f88482" providerId="ADAL" clId="{5F936040-716E-0240-8C68-563454FE5194}" dt="2021-12-17T03:56:39.279" v="5388" actId="2711"/>
          <ac:spMkLst>
            <pc:docMk/>
            <pc:sldMk cId="1995727277" sldId="514"/>
            <ac:spMk id="10" creationId="{84A3CA1E-21A5-E742-B484-FE92EA0E31E0}"/>
          </ac:spMkLst>
        </pc:spChg>
        <pc:picChg chg="add del mod">
          <ac:chgData name="Datta, Arpan" userId="91dc6fc2-e47c-441d-88b6-7b3651f88482" providerId="ADAL" clId="{5F936040-716E-0240-8C68-563454FE5194}" dt="2021-12-17T03:32:15.118" v="4967" actId="1076"/>
          <ac:picMkLst>
            <pc:docMk/>
            <pc:sldMk cId="1995727277" sldId="514"/>
            <ac:picMk id="7" creationId="{ED2B018E-A5CF-44C6-B50D-CD2AED975068}"/>
          </ac:picMkLst>
        </pc:picChg>
        <pc:picChg chg="add mod">
          <ac:chgData name="Datta, Arpan" userId="91dc6fc2-e47c-441d-88b6-7b3651f88482" providerId="ADAL" clId="{5F936040-716E-0240-8C68-563454FE5194}" dt="2021-12-17T03:31:58.031" v="4959" actId="571"/>
          <ac:picMkLst>
            <pc:docMk/>
            <pc:sldMk cId="1995727277" sldId="514"/>
            <ac:picMk id="11" creationId="{F52E55E2-D61B-DD4B-BDBD-8D6F0F779423}"/>
          </ac:picMkLst>
        </pc:picChg>
        <pc:picChg chg="add mod">
          <ac:chgData name="Datta, Arpan" userId="91dc6fc2-e47c-441d-88b6-7b3651f88482" providerId="ADAL" clId="{5F936040-716E-0240-8C68-563454FE5194}" dt="2021-12-17T03:32:10.947" v="4964"/>
          <ac:picMkLst>
            <pc:docMk/>
            <pc:sldMk cId="1995727277" sldId="514"/>
            <ac:picMk id="12" creationId="{24C402FC-BCA0-4F40-B329-E4DE4243A5C6}"/>
          </ac:picMkLst>
        </pc:picChg>
        <pc:picChg chg="add mod">
          <ac:chgData name="Datta, Arpan" userId="91dc6fc2-e47c-441d-88b6-7b3651f88482" providerId="ADAL" clId="{5F936040-716E-0240-8C68-563454FE5194}" dt="2021-12-17T03:32:10.947" v="4964"/>
          <ac:picMkLst>
            <pc:docMk/>
            <pc:sldMk cId="1995727277" sldId="514"/>
            <ac:picMk id="13" creationId="{8F7AA65E-C968-5345-BF0F-6F1B51537539}"/>
          </ac:picMkLst>
        </pc:picChg>
        <pc:picChg chg="add mod">
          <ac:chgData name="Datta, Arpan" userId="91dc6fc2-e47c-441d-88b6-7b3651f88482" providerId="ADAL" clId="{5F936040-716E-0240-8C68-563454FE5194}" dt="2021-12-17T03:32:10.947" v="4964"/>
          <ac:picMkLst>
            <pc:docMk/>
            <pc:sldMk cId="1995727277" sldId="514"/>
            <ac:picMk id="14" creationId="{BFE3482E-79C6-4F4E-B636-432AFE776864}"/>
          </ac:picMkLst>
        </pc:picChg>
        <pc:picChg chg="add mod">
          <ac:chgData name="Datta, Arpan" userId="91dc6fc2-e47c-441d-88b6-7b3651f88482" providerId="ADAL" clId="{5F936040-716E-0240-8C68-563454FE5194}" dt="2021-12-17T03:32:10.947" v="4964"/>
          <ac:picMkLst>
            <pc:docMk/>
            <pc:sldMk cId="1995727277" sldId="514"/>
            <ac:picMk id="15" creationId="{425C5833-F701-3145-A0BC-E4E692DDFFD3}"/>
          </ac:picMkLst>
        </pc:picChg>
      </pc:sldChg>
      <pc:sldChg chg="addSp delSp modSp mod ord">
        <pc:chgData name="Datta, Arpan" userId="91dc6fc2-e47c-441d-88b6-7b3651f88482" providerId="ADAL" clId="{5F936040-716E-0240-8C68-563454FE5194}" dt="2021-12-17T03:17:40" v="4733" actId="1076"/>
        <pc:sldMkLst>
          <pc:docMk/>
          <pc:sldMk cId="1812516461" sldId="515"/>
        </pc:sldMkLst>
        <pc:spChg chg="del">
          <ac:chgData name="Datta, Arpan" userId="91dc6fc2-e47c-441d-88b6-7b3651f88482" providerId="ADAL" clId="{5F936040-716E-0240-8C68-563454FE5194}" dt="2021-12-17T03:17:06.104" v="4727" actId="478"/>
          <ac:spMkLst>
            <pc:docMk/>
            <pc:sldMk cId="1812516461" sldId="515"/>
            <ac:spMk id="6" creationId="{2FFFCA28-A460-4173-AA6A-CEC4D5BBD453}"/>
          </ac:spMkLst>
        </pc:spChg>
        <pc:spChg chg="add del mod">
          <ac:chgData name="Datta, Arpan" userId="91dc6fc2-e47c-441d-88b6-7b3651f88482" providerId="ADAL" clId="{5F936040-716E-0240-8C68-563454FE5194}" dt="2021-12-17T02:31:43.924" v="3657"/>
          <ac:spMkLst>
            <pc:docMk/>
            <pc:sldMk cId="1812516461" sldId="515"/>
            <ac:spMk id="8" creationId="{8FD936D5-B77E-C249-A9F3-07469911B114}"/>
          </ac:spMkLst>
        </pc:spChg>
        <pc:spChg chg="add del mod">
          <ac:chgData name="Datta, Arpan" userId="91dc6fc2-e47c-441d-88b6-7b3651f88482" providerId="ADAL" clId="{5F936040-716E-0240-8C68-563454FE5194}" dt="2021-12-17T03:16:50.187" v="4725" actId="478"/>
          <ac:spMkLst>
            <pc:docMk/>
            <pc:sldMk cId="1812516461" sldId="515"/>
            <ac:spMk id="9" creationId="{8A7E5F13-BF88-1840-9CB4-07A339656744}"/>
          </ac:spMkLst>
        </pc:spChg>
        <pc:spChg chg="add del mod">
          <ac:chgData name="Datta, Arpan" userId="91dc6fc2-e47c-441d-88b6-7b3651f88482" providerId="ADAL" clId="{5F936040-716E-0240-8C68-563454FE5194}" dt="2021-12-17T03:16:52.430" v="4726" actId="478"/>
          <ac:spMkLst>
            <pc:docMk/>
            <pc:sldMk cId="1812516461" sldId="515"/>
            <ac:spMk id="10" creationId="{E07A50D8-B88E-074E-B502-41F93D7C6722}"/>
          </ac:spMkLst>
        </pc:spChg>
        <pc:spChg chg="add mod">
          <ac:chgData name="Datta, Arpan" userId="91dc6fc2-e47c-441d-88b6-7b3651f88482" providerId="ADAL" clId="{5F936040-716E-0240-8C68-563454FE5194}" dt="2021-12-17T03:17:07.215" v="4728"/>
          <ac:spMkLst>
            <pc:docMk/>
            <pc:sldMk cId="1812516461" sldId="515"/>
            <ac:spMk id="11" creationId="{CFEEACBF-7233-2047-8B8F-01E499886FDB}"/>
          </ac:spMkLst>
        </pc:spChg>
        <pc:spChg chg="add mod">
          <ac:chgData name="Datta, Arpan" userId="91dc6fc2-e47c-441d-88b6-7b3651f88482" providerId="ADAL" clId="{5F936040-716E-0240-8C68-563454FE5194}" dt="2021-12-17T03:17:07.215" v="4728"/>
          <ac:spMkLst>
            <pc:docMk/>
            <pc:sldMk cId="1812516461" sldId="515"/>
            <ac:spMk id="12" creationId="{0EC60D6F-93A2-FF4C-A2B1-0CE4A7590A91}"/>
          </ac:spMkLst>
        </pc:spChg>
        <pc:picChg chg="mod">
          <ac:chgData name="Datta, Arpan" userId="91dc6fc2-e47c-441d-88b6-7b3651f88482" providerId="ADAL" clId="{5F936040-716E-0240-8C68-563454FE5194}" dt="2021-12-17T03:17:40" v="4733" actId="1076"/>
          <ac:picMkLst>
            <pc:docMk/>
            <pc:sldMk cId="1812516461" sldId="515"/>
            <ac:picMk id="7" creationId="{ED2B018E-A5CF-44C6-B50D-CD2AED975068}"/>
          </ac:picMkLst>
        </pc:picChg>
      </pc:sldChg>
      <pc:sldChg chg="addSp delSp modSp mod ord">
        <pc:chgData name="Datta, Arpan" userId="91dc6fc2-e47c-441d-88b6-7b3651f88482" providerId="ADAL" clId="{5F936040-716E-0240-8C68-563454FE5194}" dt="2021-12-17T03:57:02.688" v="5393" actId="2711"/>
        <pc:sldMkLst>
          <pc:docMk/>
          <pc:sldMk cId="399947943" sldId="516"/>
        </pc:sldMkLst>
        <pc:spChg chg="add mod">
          <ac:chgData name="Datta, Arpan" userId="91dc6fc2-e47c-441d-88b6-7b3651f88482" providerId="ADAL" clId="{5F936040-716E-0240-8C68-563454FE5194}" dt="2021-12-17T03:31:20.350" v="4913"/>
          <ac:spMkLst>
            <pc:docMk/>
            <pc:sldMk cId="399947943" sldId="516"/>
            <ac:spMk id="8" creationId="{FA8F301B-2361-F641-9FBC-0EDB0D9D0567}"/>
          </ac:spMkLst>
        </pc:spChg>
        <pc:spChg chg="add mod">
          <ac:chgData name="Datta, Arpan" userId="91dc6fc2-e47c-441d-88b6-7b3651f88482" providerId="ADAL" clId="{5F936040-716E-0240-8C68-563454FE5194}" dt="2021-12-17T03:57:02.688" v="5393" actId="2711"/>
          <ac:spMkLst>
            <pc:docMk/>
            <pc:sldMk cId="399947943" sldId="516"/>
            <ac:spMk id="9" creationId="{FB37B624-9555-204E-87C9-F54FA020978B}"/>
          </ac:spMkLst>
        </pc:spChg>
        <pc:spChg chg="del">
          <ac:chgData name="Datta, Arpan" userId="91dc6fc2-e47c-441d-88b6-7b3651f88482" providerId="ADAL" clId="{5F936040-716E-0240-8C68-563454FE5194}" dt="2021-12-17T03:31:19.858" v="4912" actId="478"/>
          <ac:spMkLst>
            <pc:docMk/>
            <pc:sldMk cId="399947943" sldId="516"/>
            <ac:spMk id="25" creationId="{DC317746-B026-554E-B578-1E435F9CDC46}"/>
          </ac:spMkLst>
        </pc:spChg>
        <pc:picChg chg="add del mod">
          <ac:chgData name="Datta, Arpan" userId="91dc6fc2-e47c-441d-88b6-7b3651f88482" providerId="ADAL" clId="{5F936040-716E-0240-8C68-563454FE5194}" dt="2021-12-17T03:34:46.755" v="5003" actId="1076"/>
          <ac:picMkLst>
            <pc:docMk/>
            <pc:sldMk cId="399947943" sldId="516"/>
            <ac:picMk id="2" creationId="{EDF6CD5D-FC75-BA47-A816-DBF6794975EB}"/>
          </ac:picMkLst>
        </pc:picChg>
        <pc:picChg chg="add del mod">
          <ac:chgData name="Datta, Arpan" userId="91dc6fc2-e47c-441d-88b6-7b3651f88482" providerId="ADAL" clId="{5F936040-716E-0240-8C68-563454FE5194}" dt="2021-12-17T03:34:36.349" v="4996"/>
          <ac:picMkLst>
            <pc:docMk/>
            <pc:sldMk cId="399947943" sldId="516"/>
            <ac:picMk id="10" creationId="{836BAD02-542D-904E-8862-B22AEA7F6EBA}"/>
          </ac:picMkLst>
        </pc:picChg>
        <pc:picChg chg="add del mod">
          <ac:chgData name="Datta, Arpan" userId="91dc6fc2-e47c-441d-88b6-7b3651f88482" providerId="ADAL" clId="{5F936040-716E-0240-8C68-563454FE5194}" dt="2021-12-17T03:34:36.349" v="4996"/>
          <ac:picMkLst>
            <pc:docMk/>
            <pc:sldMk cId="399947943" sldId="516"/>
            <ac:picMk id="11" creationId="{0AE74ABB-AC46-4242-8952-868841953931}"/>
          </ac:picMkLst>
        </pc:picChg>
        <pc:picChg chg="add del mod">
          <ac:chgData name="Datta, Arpan" userId="91dc6fc2-e47c-441d-88b6-7b3651f88482" providerId="ADAL" clId="{5F936040-716E-0240-8C68-563454FE5194}" dt="2021-12-17T03:34:36.349" v="4996"/>
          <ac:picMkLst>
            <pc:docMk/>
            <pc:sldMk cId="399947943" sldId="516"/>
            <ac:picMk id="12" creationId="{43469A91-28A2-964B-AE00-06F0AD0B150A}"/>
          </ac:picMkLst>
        </pc:picChg>
        <pc:picChg chg="add del mod">
          <ac:chgData name="Datta, Arpan" userId="91dc6fc2-e47c-441d-88b6-7b3651f88482" providerId="ADAL" clId="{5F936040-716E-0240-8C68-563454FE5194}" dt="2021-12-17T03:34:36.349" v="4996"/>
          <ac:picMkLst>
            <pc:docMk/>
            <pc:sldMk cId="399947943" sldId="516"/>
            <ac:picMk id="13" creationId="{A3A36E88-2F63-E54F-B2F8-CC101B4F674F}"/>
          </ac:picMkLst>
        </pc:picChg>
        <pc:picChg chg="add mod">
          <ac:chgData name="Datta, Arpan" userId="91dc6fc2-e47c-441d-88b6-7b3651f88482" providerId="ADAL" clId="{5F936040-716E-0240-8C68-563454FE5194}" dt="2021-12-17T03:34:40.200" v="4999"/>
          <ac:picMkLst>
            <pc:docMk/>
            <pc:sldMk cId="399947943" sldId="516"/>
            <ac:picMk id="14" creationId="{334BD596-587C-A244-9017-42C024E0499A}"/>
          </ac:picMkLst>
        </pc:picChg>
        <pc:picChg chg="add mod">
          <ac:chgData name="Datta, Arpan" userId="91dc6fc2-e47c-441d-88b6-7b3651f88482" providerId="ADAL" clId="{5F936040-716E-0240-8C68-563454FE5194}" dt="2021-12-17T03:34:40.200" v="4999"/>
          <ac:picMkLst>
            <pc:docMk/>
            <pc:sldMk cId="399947943" sldId="516"/>
            <ac:picMk id="15" creationId="{3E8FAA15-7D3B-7040-8A2B-80426B6B21B8}"/>
          </ac:picMkLst>
        </pc:picChg>
        <pc:picChg chg="add mod">
          <ac:chgData name="Datta, Arpan" userId="91dc6fc2-e47c-441d-88b6-7b3651f88482" providerId="ADAL" clId="{5F936040-716E-0240-8C68-563454FE5194}" dt="2021-12-17T03:34:40.200" v="4999"/>
          <ac:picMkLst>
            <pc:docMk/>
            <pc:sldMk cId="399947943" sldId="516"/>
            <ac:picMk id="16" creationId="{B4530254-3DB6-144D-8D36-DCA1C66D9016}"/>
          </ac:picMkLst>
        </pc:picChg>
        <pc:picChg chg="add mod">
          <ac:chgData name="Datta, Arpan" userId="91dc6fc2-e47c-441d-88b6-7b3651f88482" providerId="ADAL" clId="{5F936040-716E-0240-8C68-563454FE5194}" dt="2021-12-17T03:34:40.200" v="4999"/>
          <ac:picMkLst>
            <pc:docMk/>
            <pc:sldMk cId="399947943" sldId="516"/>
            <ac:picMk id="17" creationId="{7C23726D-BA76-4C44-8712-C07D5D275F4C}"/>
          </ac:picMkLst>
        </pc:picChg>
        <pc:picChg chg="add del">
          <ac:chgData name="Datta, Arpan" userId="91dc6fc2-e47c-441d-88b6-7b3651f88482" providerId="ADAL" clId="{5F936040-716E-0240-8C68-563454FE5194}" dt="2021-12-17T03:34:39.548" v="4998" actId="478"/>
          <ac:picMkLst>
            <pc:docMk/>
            <pc:sldMk cId="399947943" sldId="516"/>
            <ac:picMk id="26" creationId="{4A3EBF96-436B-2E4C-84C0-0F05A3FB9C3E}"/>
          </ac:picMkLst>
        </pc:picChg>
        <pc:picChg chg="add del">
          <ac:chgData name="Datta, Arpan" userId="91dc6fc2-e47c-441d-88b6-7b3651f88482" providerId="ADAL" clId="{5F936040-716E-0240-8C68-563454FE5194}" dt="2021-12-17T03:34:39.548" v="4998" actId="478"/>
          <ac:picMkLst>
            <pc:docMk/>
            <pc:sldMk cId="399947943" sldId="516"/>
            <ac:picMk id="27" creationId="{0F8F3E11-9917-5E4A-8DD8-166C22A77B8A}"/>
          </ac:picMkLst>
        </pc:picChg>
        <pc:picChg chg="add del">
          <ac:chgData name="Datta, Arpan" userId="91dc6fc2-e47c-441d-88b6-7b3651f88482" providerId="ADAL" clId="{5F936040-716E-0240-8C68-563454FE5194}" dt="2021-12-17T03:34:39.548" v="4998" actId="478"/>
          <ac:picMkLst>
            <pc:docMk/>
            <pc:sldMk cId="399947943" sldId="516"/>
            <ac:picMk id="29" creationId="{F1B20773-D6F9-564A-9C46-56789003E55B}"/>
          </ac:picMkLst>
        </pc:picChg>
        <pc:picChg chg="add del">
          <ac:chgData name="Datta, Arpan" userId="91dc6fc2-e47c-441d-88b6-7b3651f88482" providerId="ADAL" clId="{5F936040-716E-0240-8C68-563454FE5194}" dt="2021-12-17T03:34:39.548" v="4998" actId="478"/>
          <ac:picMkLst>
            <pc:docMk/>
            <pc:sldMk cId="399947943" sldId="516"/>
            <ac:picMk id="30" creationId="{5115ABCE-9706-714B-92C0-2CE86692205C}"/>
          </ac:picMkLst>
        </pc:picChg>
      </pc:sldChg>
      <pc:sldChg chg="addSp delSp modSp add mod">
        <pc:chgData name="Datta, Arpan" userId="91dc6fc2-e47c-441d-88b6-7b3651f88482" providerId="ADAL" clId="{5F936040-716E-0240-8C68-563454FE5194}" dt="2021-12-17T02:33:56.285" v="3699" actId="20577"/>
        <pc:sldMkLst>
          <pc:docMk/>
          <pc:sldMk cId="655440073" sldId="517"/>
        </pc:sldMkLst>
        <pc:spChg chg="del">
          <ac:chgData name="Datta, Arpan" userId="91dc6fc2-e47c-441d-88b6-7b3651f88482" providerId="ADAL" clId="{5F936040-716E-0240-8C68-563454FE5194}" dt="2021-12-17T02:19:16.013" v="3525" actId="478"/>
          <ac:spMkLst>
            <pc:docMk/>
            <pc:sldMk cId="655440073" sldId="517"/>
            <ac:spMk id="373" creationId="{3F8B7C1B-1F45-3743-9B43-5F27FBDC1E91}"/>
          </ac:spMkLst>
        </pc:spChg>
        <pc:spChg chg="del">
          <ac:chgData name="Datta, Arpan" userId="91dc6fc2-e47c-441d-88b6-7b3651f88482" providerId="ADAL" clId="{5F936040-716E-0240-8C68-563454FE5194}" dt="2021-12-17T02:19:09.464" v="3524" actId="478"/>
          <ac:spMkLst>
            <pc:docMk/>
            <pc:sldMk cId="655440073" sldId="517"/>
            <ac:spMk id="478" creationId="{79EF026E-D69C-FC45-9D86-5BD6159F0B84}"/>
          </ac:spMkLst>
        </pc:spChg>
        <pc:spChg chg="del">
          <ac:chgData name="Datta, Arpan" userId="91dc6fc2-e47c-441d-88b6-7b3651f88482" providerId="ADAL" clId="{5F936040-716E-0240-8C68-563454FE5194}" dt="2021-12-17T02:19:09.464" v="3524" actId="478"/>
          <ac:spMkLst>
            <pc:docMk/>
            <pc:sldMk cId="655440073" sldId="517"/>
            <ac:spMk id="480" creationId="{06FE918C-0F4E-F545-8D27-1F75D5DA43D8}"/>
          </ac:spMkLst>
        </pc:spChg>
        <pc:spChg chg="del">
          <ac:chgData name="Datta, Arpan" userId="91dc6fc2-e47c-441d-88b6-7b3651f88482" providerId="ADAL" clId="{5F936040-716E-0240-8C68-563454FE5194}" dt="2021-12-17T02:19:09.464" v="3524" actId="478"/>
          <ac:spMkLst>
            <pc:docMk/>
            <pc:sldMk cId="655440073" sldId="517"/>
            <ac:spMk id="481" creationId="{D51224ED-A0D0-094F-ADB6-2B2B204DE9DA}"/>
          </ac:spMkLst>
        </pc:spChg>
        <pc:spChg chg="del">
          <ac:chgData name="Datta, Arpan" userId="91dc6fc2-e47c-441d-88b6-7b3651f88482" providerId="ADAL" clId="{5F936040-716E-0240-8C68-563454FE5194}" dt="2021-12-17T02:19:16.013" v="3525" actId="478"/>
          <ac:spMkLst>
            <pc:docMk/>
            <pc:sldMk cId="655440073" sldId="517"/>
            <ac:spMk id="482" creationId="{BD316B40-8307-754A-A391-DDF6BE4F7305}"/>
          </ac:spMkLst>
        </pc:spChg>
        <pc:spChg chg="del">
          <ac:chgData name="Datta, Arpan" userId="91dc6fc2-e47c-441d-88b6-7b3651f88482" providerId="ADAL" clId="{5F936040-716E-0240-8C68-563454FE5194}" dt="2021-12-17T02:19:09.464" v="3524" actId="478"/>
          <ac:spMkLst>
            <pc:docMk/>
            <pc:sldMk cId="655440073" sldId="517"/>
            <ac:spMk id="483" creationId="{81B32FC1-A28A-E34B-B853-E44FCDB4C8A5}"/>
          </ac:spMkLst>
        </pc:spChg>
        <pc:spChg chg="del">
          <ac:chgData name="Datta, Arpan" userId="91dc6fc2-e47c-441d-88b6-7b3651f88482" providerId="ADAL" clId="{5F936040-716E-0240-8C68-563454FE5194}" dt="2021-12-17T02:19:09.464" v="3524" actId="478"/>
          <ac:spMkLst>
            <pc:docMk/>
            <pc:sldMk cId="655440073" sldId="517"/>
            <ac:spMk id="484" creationId="{46604454-2000-F644-8951-B3207E55655E}"/>
          </ac:spMkLst>
        </pc:spChg>
        <pc:spChg chg="mod">
          <ac:chgData name="Datta, Arpan" userId="91dc6fc2-e47c-441d-88b6-7b3651f88482" providerId="ADAL" clId="{5F936040-716E-0240-8C68-563454FE5194}" dt="2021-12-17T02:33:56.285" v="3699" actId="20577"/>
          <ac:spMkLst>
            <pc:docMk/>
            <pc:sldMk cId="655440073" sldId="517"/>
            <ac:spMk id="491" creationId="{51D2B910-8EDD-C347-A4BD-DACEFFACB8E0}"/>
          </ac:spMkLst>
        </pc:spChg>
        <pc:spChg chg="del">
          <ac:chgData name="Datta, Arpan" userId="91dc6fc2-e47c-441d-88b6-7b3651f88482" providerId="ADAL" clId="{5F936040-716E-0240-8C68-563454FE5194}" dt="2021-12-17T02:19:09.464" v="3524" actId="478"/>
          <ac:spMkLst>
            <pc:docMk/>
            <pc:sldMk cId="655440073" sldId="517"/>
            <ac:spMk id="503" creationId="{DF55AC58-8F4F-2A4B-9F58-62D95871C1EC}"/>
          </ac:spMkLst>
        </pc:spChg>
        <pc:spChg chg="del">
          <ac:chgData name="Datta, Arpan" userId="91dc6fc2-e47c-441d-88b6-7b3651f88482" providerId="ADAL" clId="{5F936040-716E-0240-8C68-563454FE5194}" dt="2021-12-17T02:19:16.013" v="3525" actId="478"/>
          <ac:spMkLst>
            <pc:docMk/>
            <pc:sldMk cId="655440073" sldId="517"/>
            <ac:spMk id="504" creationId="{D48B2BE6-30FB-2C4A-B41E-C87870A775F1}"/>
          </ac:spMkLst>
        </pc:spChg>
        <pc:spChg chg="del">
          <ac:chgData name="Datta, Arpan" userId="91dc6fc2-e47c-441d-88b6-7b3651f88482" providerId="ADAL" clId="{5F936040-716E-0240-8C68-563454FE5194}" dt="2021-12-17T02:19:09.464" v="3524" actId="478"/>
          <ac:spMkLst>
            <pc:docMk/>
            <pc:sldMk cId="655440073" sldId="517"/>
            <ac:spMk id="505" creationId="{360FBE07-9138-D846-B100-926213CB5455}"/>
          </ac:spMkLst>
        </pc:spChg>
        <pc:spChg chg="del">
          <ac:chgData name="Datta, Arpan" userId="91dc6fc2-e47c-441d-88b6-7b3651f88482" providerId="ADAL" clId="{5F936040-716E-0240-8C68-563454FE5194}" dt="2021-12-17T02:19:09.464" v="3524" actId="478"/>
          <ac:spMkLst>
            <pc:docMk/>
            <pc:sldMk cId="655440073" sldId="517"/>
            <ac:spMk id="506" creationId="{0488E2CE-4327-CF40-8EE2-CD28DBA74114}"/>
          </ac:spMkLst>
        </pc:spChg>
        <pc:spChg chg="del">
          <ac:chgData name="Datta, Arpan" userId="91dc6fc2-e47c-441d-88b6-7b3651f88482" providerId="ADAL" clId="{5F936040-716E-0240-8C68-563454FE5194}" dt="2021-12-17T02:19:09.464" v="3524" actId="478"/>
          <ac:spMkLst>
            <pc:docMk/>
            <pc:sldMk cId="655440073" sldId="517"/>
            <ac:spMk id="507" creationId="{EFE9BD35-F0AF-A942-892B-D7F33433E14C}"/>
          </ac:spMkLst>
        </pc:spChg>
        <pc:spChg chg="del">
          <ac:chgData name="Datta, Arpan" userId="91dc6fc2-e47c-441d-88b6-7b3651f88482" providerId="ADAL" clId="{5F936040-716E-0240-8C68-563454FE5194}" dt="2021-12-17T02:19:09.464" v="3524" actId="478"/>
          <ac:spMkLst>
            <pc:docMk/>
            <pc:sldMk cId="655440073" sldId="517"/>
            <ac:spMk id="508" creationId="{35A5302C-1CAA-BE43-AD3E-560ABDD655FC}"/>
          </ac:spMkLst>
        </pc:spChg>
        <pc:spChg chg="del">
          <ac:chgData name="Datta, Arpan" userId="91dc6fc2-e47c-441d-88b6-7b3651f88482" providerId="ADAL" clId="{5F936040-716E-0240-8C68-563454FE5194}" dt="2021-12-17T02:19:09.464" v="3524" actId="478"/>
          <ac:spMkLst>
            <pc:docMk/>
            <pc:sldMk cId="655440073" sldId="517"/>
            <ac:spMk id="509" creationId="{2A1E80B3-02C8-F444-AAD4-CAE55F84A6E5}"/>
          </ac:spMkLst>
        </pc:spChg>
        <pc:spChg chg="del">
          <ac:chgData name="Datta, Arpan" userId="91dc6fc2-e47c-441d-88b6-7b3651f88482" providerId="ADAL" clId="{5F936040-716E-0240-8C68-563454FE5194}" dt="2021-12-17T02:19:16.013" v="3525" actId="478"/>
          <ac:spMkLst>
            <pc:docMk/>
            <pc:sldMk cId="655440073" sldId="517"/>
            <ac:spMk id="510" creationId="{A0B5EBEF-439E-124D-AC28-44C4DC2676AB}"/>
          </ac:spMkLst>
        </pc:spChg>
        <pc:spChg chg="del">
          <ac:chgData name="Datta, Arpan" userId="91dc6fc2-e47c-441d-88b6-7b3651f88482" providerId="ADAL" clId="{5F936040-716E-0240-8C68-563454FE5194}" dt="2021-12-17T02:19:16.013" v="3525" actId="478"/>
          <ac:spMkLst>
            <pc:docMk/>
            <pc:sldMk cId="655440073" sldId="517"/>
            <ac:spMk id="511" creationId="{DD833491-F627-2246-916B-9FE22B672665}"/>
          </ac:spMkLst>
        </pc:spChg>
        <pc:grpChg chg="del">
          <ac:chgData name="Datta, Arpan" userId="91dc6fc2-e47c-441d-88b6-7b3651f88482" providerId="ADAL" clId="{5F936040-716E-0240-8C68-563454FE5194}" dt="2021-12-17T02:19:16.013" v="3525" actId="478"/>
          <ac:grpSpMkLst>
            <pc:docMk/>
            <pc:sldMk cId="655440073" sldId="517"/>
            <ac:grpSpMk id="178" creationId="{ABEC6E94-AAE2-C044-8E21-DD6C7806D30A}"/>
          </ac:grpSpMkLst>
        </pc:grpChg>
        <pc:grpChg chg="del">
          <ac:chgData name="Datta, Arpan" userId="91dc6fc2-e47c-441d-88b6-7b3651f88482" providerId="ADAL" clId="{5F936040-716E-0240-8C68-563454FE5194}" dt="2021-12-17T02:19:09.464" v="3524" actId="478"/>
          <ac:grpSpMkLst>
            <pc:docMk/>
            <pc:sldMk cId="655440073" sldId="517"/>
            <ac:grpSpMk id="342" creationId="{E91691CA-97A3-7B4B-8433-DC14F12D734B}"/>
          </ac:grpSpMkLst>
        </pc:grpChg>
        <pc:grpChg chg="del">
          <ac:chgData name="Datta, Arpan" userId="91dc6fc2-e47c-441d-88b6-7b3651f88482" providerId="ADAL" clId="{5F936040-716E-0240-8C68-563454FE5194}" dt="2021-12-17T02:19:16.013" v="3525" actId="478"/>
          <ac:grpSpMkLst>
            <pc:docMk/>
            <pc:sldMk cId="655440073" sldId="517"/>
            <ac:grpSpMk id="413" creationId="{74680C30-CA08-7A4B-87F0-F39839A9F7ED}"/>
          </ac:grpSpMkLst>
        </pc:grpChg>
        <pc:picChg chg="add del mod">
          <ac:chgData name="Datta, Arpan" userId="91dc6fc2-e47c-441d-88b6-7b3651f88482" providerId="ADAL" clId="{5F936040-716E-0240-8C68-563454FE5194}" dt="2021-12-17T02:29:07.023" v="3621" actId="21"/>
          <ac:picMkLst>
            <pc:docMk/>
            <pc:sldMk cId="655440073" sldId="517"/>
            <ac:picMk id="3" creationId="{CEA4C867-CD4B-5044-9CD9-E5652E7132D4}"/>
          </ac:picMkLst>
        </pc:picChg>
        <pc:picChg chg="add del mod">
          <ac:chgData name="Datta, Arpan" userId="91dc6fc2-e47c-441d-88b6-7b3651f88482" providerId="ADAL" clId="{5F936040-716E-0240-8C68-563454FE5194}" dt="2021-12-17T02:29:07.023" v="3621" actId="21"/>
          <ac:picMkLst>
            <pc:docMk/>
            <pc:sldMk cId="655440073" sldId="517"/>
            <ac:picMk id="5" creationId="{4CE2B89F-7D1C-CC4B-A6FD-FE4C0DB178B7}"/>
          </ac:picMkLst>
        </pc:picChg>
        <pc:picChg chg="add del mod">
          <ac:chgData name="Datta, Arpan" userId="91dc6fc2-e47c-441d-88b6-7b3651f88482" providerId="ADAL" clId="{5F936040-716E-0240-8C68-563454FE5194}" dt="2021-12-17T02:27:58.791" v="3581" actId="21"/>
          <ac:picMkLst>
            <pc:docMk/>
            <pc:sldMk cId="655440073" sldId="517"/>
            <ac:picMk id="7" creationId="{DBD0069E-9A9A-EC48-B524-0BAD2A7DA8D9}"/>
          </ac:picMkLst>
        </pc:picChg>
        <pc:picChg chg="add del mod">
          <ac:chgData name="Datta, Arpan" userId="91dc6fc2-e47c-441d-88b6-7b3651f88482" providerId="ADAL" clId="{5F936040-716E-0240-8C68-563454FE5194}" dt="2021-12-17T02:27:58.791" v="3581" actId="21"/>
          <ac:picMkLst>
            <pc:docMk/>
            <pc:sldMk cId="655440073" sldId="517"/>
            <ac:picMk id="9" creationId="{3CBBCF1E-42D1-C245-93A9-9D560D3B4132}"/>
          </ac:picMkLst>
        </pc:picChg>
        <pc:picChg chg="add del mod">
          <ac:chgData name="Datta, Arpan" userId="91dc6fc2-e47c-441d-88b6-7b3651f88482" providerId="ADAL" clId="{5F936040-716E-0240-8C68-563454FE5194}" dt="2021-12-17T02:27:23.563" v="3561" actId="21"/>
          <ac:picMkLst>
            <pc:docMk/>
            <pc:sldMk cId="655440073" sldId="517"/>
            <ac:picMk id="11" creationId="{E2017067-31D7-8A41-9F4E-33E55CD2A72F}"/>
          </ac:picMkLst>
        </pc:picChg>
        <pc:picChg chg="add mod">
          <ac:chgData name="Datta, Arpan" userId="91dc6fc2-e47c-441d-88b6-7b3651f88482" providerId="ADAL" clId="{5F936040-716E-0240-8C68-563454FE5194}" dt="2021-12-17T02:26:31.812" v="3539"/>
          <ac:picMkLst>
            <pc:docMk/>
            <pc:sldMk cId="655440073" sldId="517"/>
            <ac:picMk id="54" creationId="{DBDFDFA0-F0ED-BD49-8E82-F70F63DAB458}"/>
          </ac:picMkLst>
        </pc:picChg>
        <pc:picChg chg="add mod">
          <ac:chgData name="Datta, Arpan" userId="91dc6fc2-e47c-441d-88b6-7b3651f88482" providerId="ADAL" clId="{5F936040-716E-0240-8C68-563454FE5194}" dt="2021-12-17T02:26:31.812" v="3539"/>
          <ac:picMkLst>
            <pc:docMk/>
            <pc:sldMk cId="655440073" sldId="517"/>
            <ac:picMk id="55" creationId="{FDAA649D-223A-CD43-8092-7C156205B378}"/>
          </ac:picMkLst>
        </pc:picChg>
        <pc:picChg chg="add mod">
          <ac:chgData name="Datta, Arpan" userId="91dc6fc2-e47c-441d-88b6-7b3651f88482" providerId="ADAL" clId="{5F936040-716E-0240-8C68-563454FE5194}" dt="2021-12-17T02:26:31.812" v="3539"/>
          <ac:picMkLst>
            <pc:docMk/>
            <pc:sldMk cId="655440073" sldId="517"/>
            <ac:picMk id="56" creationId="{9BFBD094-CADF-DF49-A299-E4D8591FBC41}"/>
          </ac:picMkLst>
        </pc:picChg>
        <pc:picChg chg="add mod">
          <ac:chgData name="Datta, Arpan" userId="91dc6fc2-e47c-441d-88b6-7b3651f88482" providerId="ADAL" clId="{5F936040-716E-0240-8C68-563454FE5194}" dt="2021-12-17T02:26:31.812" v="3539"/>
          <ac:picMkLst>
            <pc:docMk/>
            <pc:sldMk cId="655440073" sldId="517"/>
            <ac:picMk id="57" creationId="{05B335BC-BB75-E24F-9536-603A3CCD8D58}"/>
          </ac:picMkLst>
        </pc:picChg>
        <pc:picChg chg="add mod">
          <ac:chgData name="Datta, Arpan" userId="91dc6fc2-e47c-441d-88b6-7b3651f88482" providerId="ADAL" clId="{5F936040-716E-0240-8C68-563454FE5194}" dt="2021-12-17T02:30:26.956" v="3647" actId="14100"/>
          <ac:picMkLst>
            <pc:docMk/>
            <pc:sldMk cId="655440073" sldId="517"/>
            <ac:picMk id="68" creationId="{2E757572-10CB-504C-8001-B8781E7E1338}"/>
          </ac:picMkLst>
        </pc:picChg>
        <pc:picChg chg="add mod">
          <ac:chgData name="Datta, Arpan" userId="91dc6fc2-e47c-441d-88b6-7b3651f88482" providerId="ADAL" clId="{5F936040-716E-0240-8C68-563454FE5194}" dt="2021-12-17T02:30:24.504" v="3646" actId="1076"/>
          <ac:picMkLst>
            <pc:docMk/>
            <pc:sldMk cId="655440073" sldId="517"/>
            <ac:picMk id="69" creationId="{C70ED4F4-ABE0-3A47-8E1F-E379C4DCD75D}"/>
          </ac:picMkLst>
        </pc:picChg>
        <pc:picChg chg="del">
          <ac:chgData name="Datta, Arpan" userId="91dc6fc2-e47c-441d-88b6-7b3651f88482" providerId="ADAL" clId="{5F936040-716E-0240-8C68-563454FE5194}" dt="2021-12-17T02:19:09.464" v="3524" actId="478"/>
          <ac:picMkLst>
            <pc:docMk/>
            <pc:sldMk cId="655440073" sldId="517"/>
            <ac:picMk id="349" creationId="{3CC6D964-8748-384B-979E-7586D9C2EA5F}"/>
          </ac:picMkLst>
        </pc:picChg>
        <pc:picChg chg="del">
          <ac:chgData name="Datta, Arpan" userId="91dc6fc2-e47c-441d-88b6-7b3651f88482" providerId="ADAL" clId="{5F936040-716E-0240-8C68-563454FE5194}" dt="2021-12-17T02:19:09.464" v="3524" actId="478"/>
          <ac:picMkLst>
            <pc:docMk/>
            <pc:sldMk cId="655440073" sldId="517"/>
            <ac:picMk id="351" creationId="{27A698D9-6DAF-014B-ABD3-0EACB37DB694}"/>
          </ac:picMkLst>
        </pc:picChg>
        <pc:picChg chg="del">
          <ac:chgData name="Datta, Arpan" userId="91dc6fc2-e47c-441d-88b6-7b3651f88482" providerId="ADAL" clId="{5F936040-716E-0240-8C68-563454FE5194}" dt="2021-12-17T02:19:09.464" v="3524" actId="478"/>
          <ac:picMkLst>
            <pc:docMk/>
            <pc:sldMk cId="655440073" sldId="517"/>
            <ac:picMk id="371" creationId="{615BD295-F1D1-5745-BEB5-36BEA8169664}"/>
          </ac:picMkLst>
        </pc:picChg>
        <pc:picChg chg="del">
          <ac:chgData name="Datta, Arpan" userId="91dc6fc2-e47c-441d-88b6-7b3651f88482" providerId="ADAL" clId="{5F936040-716E-0240-8C68-563454FE5194}" dt="2021-12-17T02:25:12.841" v="3527" actId="478"/>
          <ac:picMkLst>
            <pc:docMk/>
            <pc:sldMk cId="655440073" sldId="517"/>
            <ac:picMk id="495" creationId="{ED9E616C-E816-B944-98AA-0034696A220B}"/>
          </ac:picMkLst>
        </pc:picChg>
        <pc:picChg chg="del">
          <ac:chgData name="Datta, Arpan" userId="91dc6fc2-e47c-441d-88b6-7b3651f88482" providerId="ADAL" clId="{5F936040-716E-0240-8C68-563454FE5194}" dt="2021-12-17T02:19:09.464" v="3524" actId="478"/>
          <ac:picMkLst>
            <pc:docMk/>
            <pc:sldMk cId="655440073" sldId="517"/>
            <ac:picMk id="496" creationId="{861AA275-ECE4-2B49-AA06-796986F3ACB8}"/>
          </ac:picMkLst>
        </pc:picChg>
        <pc:picChg chg="del">
          <ac:chgData name="Datta, Arpan" userId="91dc6fc2-e47c-441d-88b6-7b3651f88482" providerId="ADAL" clId="{5F936040-716E-0240-8C68-563454FE5194}" dt="2021-12-17T02:19:09.464" v="3524" actId="478"/>
          <ac:picMkLst>
            <pc:docMk/>
            <pc:sldMk cId="655440073" sldId="517"/>
            <ac:picMk id="497" creationId="{1DA13500-FF22-9045-9F62-F0AF23E1F7AF}"/>
          </ac:picMkLst>
        </pc:picChg>
        <pc:picChg chg="del">
          <ac:chgData name="Datta, Arpan" userId="91dc6fc2-e47c-441d-88b6-7b3651f88482" providerId="ADAL" clId="{5F936040-716E-0240-8C68-563454FE5194}" dt="2021-12-17T02:19:09.464" v="3524" actId="478"/>
          <ac:picMkLst>
            <pc:docMk/>
            <pc:sldMk cId="655440073" sldId="517"/>
            <ac:picMk id="498" creationId="{9C0718D7-9721-8742-BED8-0C88BC20CA03}"/>
          </ac:picMkLst>
        </pc:picChg>
        <pc:picChg chg="del">
          <ac:chgData name="Datta, Arpan" userId="91dc6fc2-e47c-441d-88b6-7b3651f88482" providerId="ADAL" clId="{5F936040-716E-0240-8C68-563454FE5194}" dt="2021-12-17T02:19:09.464" v="3524" actId="478"/>
          <ac:picMkLst>
            <pc:docMk/>
            <pc:sldMk cId="655440073" sldId="517"/>
            <ac:picMk id="499" creationId="{4726204D-2FD3-E849-8A24-CEF59769C841}"/>
          </ac:picMkLst>
        </pc:picChg>
        <pc:picChg chg="del">
          <ac:chgData name="Datta, Arpan" userId="91dc6fc2-e47c-441d-88b6-7b3651f88482" providerId="ADAL" clId="{5F936040-716E-0240-8C68-563454FE5194}" dt="2021-12-17T02:19:09.464" v="3524" actId="478"/>
          <ac:picMkLst>
            <pc:docMk/>
            <pc:sldMk cId="655440073" sldId="517"/>
            <ac:picMk id="500" creationId="{F43A0B85-E390-5F47-9CDF-20354081FACB}"/>
          </ac:picMkLst>
        </pc:picChg>
        <pc:picChg chg="del">
          <ac:chgData name="Datta, Arpan" userId="91dc6fc2-e47c-441d-88b6-7b3651f88482" providerId="ADAL" clId="{5F936040-716E-0240-8C68-563454FE5194}" dt="2021-12-17T02:19:16.013" v="3525" actId="478"/>
          <ac:picMkLst>
            <pc:docMk/>
            <pc:sldMk cId="655440073" sldId="517"/>
            <ac:picMk id="501" creationId="{FE508137-BDBF-2A48-8439-7BAB2670D5EB}"/>
          </ac:picMkLst>
        </pc:picChg>
        <pc:picChg chg="del">
          <ac:chgData name="Datta, Arpan" userId="91dc6fc2-e47c-441d-88b6-7b3651f88482" providerId="ADAL" clId="{5F936040-716E-0240-8C68-563454FE5194}" dt="2021-12-17T02:19:16.013" v="3525" actId="478"/>
          <ac:picMkLst>
            <pc:docMk/>
            <pc:sldMk cId="655440073" sldId="517"/>
            <ac:picMk id="502" creationId="{38E0AA01-2679-F148-9847-B999999F2F22}"/>
          </ac:picMkLst>
        </pc:picChg>
      </pc:sldChg>
      <pc:sldChg chg="addSp modSp add mod">
        <pc:chgData name="Datta, Arpan" userId="91dc6fc2-e47c-441d-88b6-7b3651f88482" providerId="ADAL" clId="{5F936040-716E-0240-8C68-563454FE5194}" dt="2021-12-17T02:34:29.628" v="3705" actId="255"/>
        <pc:sldMkLst>
          <pc:docMk/>
          <pc:sldMk cId="1784216338" sldId="518"/>
        </pc:sldMkLst>
        <pc:spChg chg="add mod">
          <ac:chgData name="Datta, Arpan" userId="91dc6fc2-e47c-441d-88b6-7b3651f88482" providerId="ADAL" clId="{5F936040-716E-0240-8C68-563454FE5194}" dt="2021-12-17T02:31:10.881" v="3655" actId="1076"/>
          <ac:spMkLst>
            <pc:docMk/>
            <pc:sldMk cId="1784216338" sldId="518"/>
            <ac:spMk id="2" creationId="{B73240F8-9368-A542-A26D-7E4BD000E42C}"/>
          </ac:spMkLst>
        </pc:spChg>
        <pc:spChg chg="mod">
          <ac:chgData name="Datta, Arpan" userId="91dc6fc2-e47c-441d-88b6-7b3651f88482" providerId="ADAL" clId="{5F936040-716E-0240-8C68-563454FE5194}" dt="2021-12-17T02:34:29.628" v="3705" actId="255"/>
          <ac:spMkLst>
            <pc:docMk/>
            <pc:sldMk cId="1784216338" sldId="518"/>
            <ac:spMk id="491" creationId="{51D2B910-8EDD-C347-A4BD-DACEFFACB8E0}"/>
          </ac:spMkLst>
        </pc:spChg>
      </pc:sldChg>
      <pc:sldChg chg="addSp modSp add mod">
        <pc:chgData name="Datta, Arpan" userId="91dc6fc2-e47c-441d-88b6-7b3651f88482" providerId="ADAL" clId="{5F936040-716E-0240-8C68-563454FE5194}" dt="2021-12-17T02:34:13.200" v="3702" actId="1076"/>
        <pc:sldMkLst>
          <pc:docMk/>
          <pc:sldMk cId="232981192" sldId="519"/>
        </pc:sldMkLst>
        <pc:spChg chg="mod">
          <ac:chgData name="Datta, Arpan" userId="91dc6fc2-e47c-441d-88b6-7b3651f88482" providerId="ADAL" clId="{5F936040-716E-0240-8C68-563454FE5194}" dt="2021-12-17T02:34:13.200" v="3702" actId="1076"/>
          <ac:spMkLst>
            <pc:docMk/>
            <pc:sldMk cId="232981192" sldId="519"/>
            <ac:spMk id="28" creationId="{193BD9BD-D828-5B49-9DE5-FE09B8063598}"/>
          </ac:spMkLst>
        </pc:spChg>
        <pc:spChg chg="mod">
          <ac:chgData name="Datta, Arpan" userId="91dc6fc2-e47c-441d-88b6-7b3651f88482" providerId="ADAL" clId="{5F936040-716E-0240-8C68-563454FE5194}" dt="2021-12-17T02:33:31.657" v="3693" actId="20577"/>
          <ac:spMkLst>
            <pc:docMk/>
            <pc:sldMk cId="232981192" sldId="519"/>
            <ac:spMk id="491" creationId="{51D2B910-8EDD-C347-A4BD-DACEFFACB8E0}"/>
          </ac:spMkLst>
        </pc:spChg>
        <pc:picChg chg="add mod">
          <ac:chgData name="Datta, Arpan" userId="91dc6fc2-e47c-441d-88b6-7b3651f88482" providerId="ADAL" clId="{5F936040-716E-0240-8C68-563454FE5194}" dt="2021-12-17T02:27:45.291" v="3576" actId="14100"/>
          <ac:picMkLst>
            <pc:docMk/>
            <pc:sldMk cId="232981192" sldId="519"/>
            <ac:picMk id="10" creationId="{9B50F39D-796C-5A45-BEE8-01B81E67176F}"/>
          </ac:picMkLst>
        </pc:picChg>
      </pc:sldChg>
      <pc:sldChg chg="addSp modSp add mod">
        <pc:chgData name="Datta, Arpan" userId="91dc6fc2-e47c-441d-88b6-7b3651f88482" providerId="ADAL" clId="{5F936040-716E-0240-8C68-563454FE5194}" dt="2021-12-17T02:28:36.592" v="3610" actId="20577"/>
        <pc:sldMkLst>
          <pc:docMk/>
          <pc:sldMk cId="1635604467" sldId="520"/>
        </pc:sldMkLst>
        <pc:spChg chg="mod">
          <ac:chgData name="Datta, Arpan" userId="91dc6fc2-e47c-441d-88b6-7b3651f88482" providerId="ADAL" clId="{5F936040-716E-0240-8C68-563454FE5194}" dt="2021-12-17T02:28:36.592" v="3610" actId="20577"/>
          <ac:spMkLst>
            <pc:docMk/>
            <pc:sldMk cId="1635604467" sldId="520"/>
            <ac:spMk id="491" creationId="{51D2B910-8EDD-C347-A4BD-DACEFFACB8E0}"/>
          </ac:spMkLst>
        </pc:spChg>
        <pc:picChg chg="add mod">
          <ac:chgData name="Datta, Arpan" userId="91dc6fc2-e47c-441d-88b6-7b3651f88482" providerId="ADAL" clId="{5F936040-716E-0240-8C68-563454FE5194}" dt="2021-12-17T02:28:06.994" v="3586" actId="14100"/>
          <ac:picMkLst>
            <pc:docMk/>
            <pc:sldMk cId="1635604467" sldId="520"/>
            <ac:picMk id="10" creationId="{C057ABB3-8ECF-A545-97CB-D46D5C1A0826}"/>
          </ac:picMkLst>
        </pc:picChg>
        <pc:picChg chg="add mod">
          <ac:chgData name="Datta, Arpan" userId="91dc6fc2-e47c-441d-88b6-7b3651f88482" providerId="ADAL" clId="{5F936040-716E-0240-8C68-563454FE5194}" dt="2021-12-17T02:28:10.821" v="3588" actId="1076"/>
          <ac:picMkLst>
            <pc:docMk/>
            <pc:sldMk cId="1635604467" sldId="520"/>
            <ac:picMk id="11" creationId="{0A482711-7137-D547-AF48-730A70ACCC50}"/>
          </ac:picMkLst>
        </pc:picChg>
      </pc:sldChg>
      <pc:sldChg chg="addSp delSp modSp mod">
        <pc:chgData name="Datta, Arpan" userId="91dc6fc2-e47c-441d-88b6-7b3651f88482" providerId="ADAL" clId="{5F936040-716E-0240-8C68-563454FE5194}" dt="2021-12-17T03:56:45.559" v="5390" actId="404"/>
        <pc:sldMkLst>
          <pc:docMk/>
          <pc:sldMk cId="3113465772" sldId="521"/>
        </pc:sldMkLst>
        <pc:spChg chg="add del mod">
          <ac:chgData name="Datta, Arpan" userId="91dc6fc2-e47c-441d-88b6-7b3651f88482" providerId="ADAL" clId="{5F936040-716E-0240-8C68-563454FE5194}" dt="2021-12-17T03:51:02.372" v="5350"/>
          <ac:spMkLst>
            <pc:docMk/>
            <pc:sldMk cId="3113465772" sldId="521"/>
            <ac:spMk id="3" creationId="{1706163E-8D52-4644-B5CA-65F610215691}"/>
          </ac:spMkLst>
        </pc:spChg>
        <pc:spChg chg="mod">
          <ac:chgData name="Datta, Arpan" userId="91dc6fc2-e47c-441d-88b6-7b3651f88482" providerId="ADAL" clId="{5F936040-716E-0240-8C68-563454FE5194}" dt="2021-12-17T03:56:45.559" v="5390" actId="404"/>
          <ac:spMkLst>
            <pc:docMk/>
            <pc:sldMk cId="3113465772" sldId="521"/>
            <ac:spMk id="28" creationId="{193BD9BD-D828-5B49-9DE5-FE09B8063598}"/>
          </ac:spMkLst>
        </pc:spChg>
        <pc:graphicFrameChg chg="mod modGraphic">
          <ac:chgData name="Datta, Arpan" userId="91dc6fc2-e47c-441d-88b6-7b3651f88482" providerId="ADAL" clId="{5F936040-716E-0240-8C68-563454FE5194}" dt="2021-12-17T03:49:30.598" v="5330" actId="20577"/>
          <ac:graphicFrameMkLst>
            <pc:docMk/>
            <pc:sldMk cId="3113465772" sldId="521"/>
            <ac:graphicFrameMk id="2" creationId="{8766216B-797D-3E4D-9F9C-CC67820D31EF}"/>
          </ac:graphicFrameMkLst>
        </pc:graphicFrameChg>
        <pc:picChg chg="add mod">
          <ac:chgData name="Datta, Arpan" userId="91dc6fc2-e47c-441d-88b6-7b3651f88482" providerId="ADAL" clId="{5F936040-716E-0240-8C68-563454FE5194}" dt="2021-12-17T03:33:08.056" v="4977"/>
          <ac:picMkLst>
            <pc:docMk/>
            <pc:sldMk cId="3113465772" sldId="521"/>
            <ac:picMk id="6" creationId="{94C52D2C-B16F-814C-A2F3-C31FC6B6D9FD}"/>
          </ac:picMkLst>
        </pc:picChg>
        <pc:picChg chg="add mod">
          <ac:chgData name="Datta, Arpan" userId="91dc6fc2-e47c-441d-88b6-7b3651f88482" providerId="ADAL" clId="{5F936040-716E-0240-8C68-563454FE5194}" dt="2021-12-17T03:33:08.056" v="4977"/>
          <ac:picMkLst>
            <pc:docMk/>
            <pc:sldMk cId="3113465772" sldId="521"/>
            <ac:picMk id="7" creationId="{A19225BA-620C-7147-8974-04DC553F6774}"/>
          </ac:picMkLst>
        </pc:picChg>
        <pc:picChg chg="add mod">
          <ac:chgData name="Datta, Arpan" userId="91dc6fc2-e47c-441d-88b6-7b3651f88482" providerId="ADAL" clId="{5F936040-716E-0240-8C68-563454FE5194}" dt="2021-12-17T03:33:08.056" v="4977"/>
          <ac:picMkLst>
            <pc:docMk/>
            <pc:sldMk cId="3113465772" sldId="521"/>
            <ac:picMk id="8" creationId="{6980A017-CE6A-704B-8F8F-F6D5019B15FB}"/>
          </ac:picMkLst>
        </pc:picChg>
        <pc:picChg chg="add mod">
          <ac:chgData name="Datta, Arpan" userId="91dc6fc2-e47c-441d-88b6-7b3651f88482" providerId="ADAL" clId="{5F936040-716E-0240-8C68-563454FE5194}" dt="2021-12-17T03:33:08.056" v="4977"/>
          <ac:picMkLst>
            <pc:docMk/>
            <pc:sldMk cId="3113465772" sldId="521"/>
            <ac:picMk id="9" creationId="{87453EE8-3BD9-334B-8902-E89DCE30F5CD}"/>
          </ac:picMkLst>
        </pc:picChg>
      </pc:sldChg>
      <pc:sldChg chg="addSp modSp mod">
        <pc:chgData name="Datta, Arpan" userId="91dc6fc2-e47c-441d-88b6-7b3651f88482" providerId="ADAL" clId="{5F936040-716E-0240-8C68-563454FE5194}" dt="2021-12-17T03:56:53.328" v="5391" actId="2711"/>
        <pc:sldMkLst>
          <pc:docMk/>
          <pc:sldMk cId="2610757430" sldId="522"/>
        </pc:sldMkLst>
        <pc:spChg chg="add mod">
          <ac:chgData name="Datta, Arpan" userId="91dc6fc2-e47c-441d-88b6-7b3651f88482" providerId="ADAL" clId="{5F936040-716E-0240-8C68-563454FE5194}" dt="2021-12-17T03:31:10.904" v="4911" actId="1076"/>
          <ac:spMkLst>
            <pc:docMk/>
            <pc:sldMk cId="2610757430" sldId="522"/>
            <ac:spMk id="7" creationId="{43D6587D-7574-B44E-B75D-0A36725243E6}"/>
          </ac:spMkLst>
        </pc:spChg>
        <pc:spChg chg="add mod">
          <ac:chgData name="Datta, Arpan" userId="91dc6fc2-e47c-441d-88b6-7b3651f88482" providerId="ADAL" clId="{5F936040-716E-0240-8C68-563454FE5194}" dt="2021-12-17T03:56:53.328" v="5391" actId="2711"/>
          <ac:spMkLst>
            <pc:docMk/>
            <pc:sldMk cId="2610757430" sldId="522"/>
            <ac:spMk id="8" creationId="{1836D0E8-8849-B940-BCC0-C0954B5129D6}"/>
          </ac:spMkLst>
        </pc:spChg>
      </pc:sldChg>
      <pc:sldChg chg="addSp delSp modSp add mod">
        <pc:chgData name="Datta, Arpan" userId="91dc6fc2-e47c-441d-88b6-7b3651f88482" providerId="ADAL" clId="{5F936040-716E-0240-8C68-563454FE5194}" dt="2021-12-17T03:58:40.269" v="5414" actId="2711"/>
        <pc:sldMkLst>
          <pc:docMk/>
          <pc:sldMk cId="4032485340" sldId="523"/>
        </pc:sldMkLst>
        <pc:spChg chg="add mod">
          <ac:chgData name="Datta, Arpan" userId="91dc6fc2-e47c-441d-88b6-7b3651f88482" providerId="ADAL" clId="{5F936040-716E-0240-8C68-563454FE5194}" dt="2021-12-17T03:41:31.677" v="5170" actId="404"/>
          <ac:spMkLst>
            <pc:docMk/>
            <pc:sldMk cId="4032485340" sldId="523"/>
            <ac:spMk id="12" creationId="{C9A0695B-1A55-DD40-994A-11677635BF5E}"/>
          </ac:spMkLst>
        </pc:spChg>
        <pc:spChg chg="mod">
          <ac:chgData name="Datta, Arpan" userId="91dc6fc2-e47c-441d-88b6-7b3651f88482" providerId="ADAL" clId="{5F936040-716E-0240-8C68-563454FE5194}" dt="2021-12-17T03:58:40.269" v="5414" actId="2711"/>
          <ac:spMkLst>
            <pc:docMk/>
            <pc:sldMk cId="4032485340" sldId="523"/>
            <ac:spMk id="43" creationId="{75F55CC5-E59C-9148-9C8F-ED82F04BAB81}"/>
          </ac:spMkLst>
        </pc:spChg>
        <pc:picChg chg="del">
          <ac:chgData name="Datta, Arpan" userId="91dc6fc2-e47c-441d-88b6-7b3651f88482" providerId="ADAL" clId="{5F936040-716E-0240-8C68-563454FE5194}" dt="2021-12-17T02:44:16.375" v="3846" actId="478"/>
          <ac:picMkLst>
            <pc:docMk/>
            <pc:sldMk cId="4032485340" sldId="523"/>
            <ac:picMk id="6" creationId="{8C06D032-4ACD-4A19-8803-039B4A479953}"/>
          </ac:picMkLst>
        </pc:picChg>
      </pc:sldChg>
      <pc:sldChg chg="addSp delSp modSp add mod">
        <pc:chgData name="Datta, Arpan" userId="91dc6fc2-e47c-441d-88b6-7b3651f88482" providerId="ADAL" clId="{5F936040-716E-0240-8C68-563454FE5194}" dt="2021-12-17T03:58:47.059" v="5416" actId="2711"/>
        <pc:sldMkLst>
          <pc:docMk/>
          <pc:sldMk cId="1749895644" sldId="524"/>
        </pc:sldMkLst>
        <pc:spChg chg="add mod">
          <ac:chgData name="Datta, Arpan" userId="91dc6fc2-e47c-441d-88b6-7b3651f88482" providerId="ADAL" clId="{5F936040-716E-0240-8C68-563454FE5194}" dt="2021-12-17T03:41:23.266" v="5168" actId="2711"/>
          <ac:spMkLst>
            <pc:docMk/>
            <pc:sldMk cId="1749895644" sldId="524"/>
            <ac:spMk id="9" creationId="{73B56ABE-F57E-8C43-87BF-B945DDD1D90D}"/>
          </ac:spMkLst>
        </pc:spChg>
        <pc:spChg chg="mod">
          <ac:chgData name="Datta, Arpan" userId="91dc6fc2-e47c-441d-88b6-7b3651f88482" providerId="ADAL" clId="{5F936040-716E-0240-8C68-563454FE5194}" dt="2021-12-17T03:58:47.059" v="5416" actId="2711"/>
          <ac:spMkLst>
            <pc:docMk/>
            <pc:sldMk cId="1749895644" sldId="524"/>
            <ac:spMk id="21" creationId="{0CA2E2A1-2547-2044-A518-C01E0D584204}"/>
          </ac:spMkLst>
        </pc:spChg>
        <pc:picChg chg="del">
          <ac:chgData name="Datta, Arpan" userId="91dc6fc2-e47c-441d-88b6-7b3651f88482" providerId="ADAL" clId="{5F936040-716E-0240-8C68-563454FE5194}" dt="2021-12-17T02:44:50.675" v="3857" actId="478"/>
          <ac:picMkLst>
            <pc:docMk/>
            <pc:sldMk cId="1749895644" sldId="524"/>
            <ac:picMk id="4" creationId="{3BA131AC-BB36-4723-80DE-30FEA39686C3}"/>
          </ac:picMkLst>
        </pc:picChg>
        <pc:picChg chg="add mod">
          <ac:chgData name="Datta, Arpan" userId="91dc6fc2-e47c-441d-88b6-7b3651f88482" providerId="ADAL" clId="{5F936040-716E-0240-8C68-563454FE5194}" dt="2021-12-17T02:46:14.607" v="3870"/>
          <ac:picMkLst>
            <pc:docMk/>
            <pc:sldMk cId="1749895644" sldId="524"/>
            <ac:picMk id="10" creationId="{1E347450-4BF5-1E41-95A5-D9B62E2211F4}"/>
          </ac:picMkLst>
        </pc:picChg>
        <pc:picChg chg="add mod">
          <ac:chgData name="Datta, Arpan" userId="91dc6fc2-e47c-441d-88b6-7b3651f88482" providerId="ADAL" clId="{5F936040-716E-0240-8C68-563454FE5194}" dt="2021-12-17T02:46:14.607" v="3870"/>
          <ac:picMkLst>
            <pc:docMk/>
            <pc:sldMk cId="1749895644" sldId="524"/>
            <ac:picMk id="11" creationId="{0D240A60-F556-5E45-B906-ABFB4F2FC6E7}"/>
          </ac:picMkLst>
        </pc:picChg>
        <pc:picChg chg="add mod">
          <ac:chgData name="Datta, Arpan" userId="91dc6fc2-e47c-441d-88b6-7b3651f88482" providerId="ADAL" clId="{5F936040-716E-0240-8C68-563454FE5194}" dt="2021-12-17T02:46:14.607" v="3870"/>
          <ac:picMkLst>
            <pc:docMk/>
            <pc:sldMk cId="1749895644" sldId="524"/>
            <ac:picMk id="12" creationId="{C2E37732-AC3B-304C-A8D0-49C345BF09A1}"/>
          </ac:picMkLst>
        </pc:picChg>
        <pc:picChg chg="add mod">
          <ac:chgData name="Datta, Arpan" userId="91dc6fc2-e47c-441d-88b6-7b3651f88482" providerId="ADAL" clId="{5F936040-716E-0240-8C68-563454FE5194}" dt="2021-12-17T02:46:14.607" v="3870"/>
          <ac:picMkLst>
            <pc:docMk/>
            <pc:sldMk cId="1749895644" sldId="524"/>
            <ac:picMk id="13" creationId="{5B8FC1F1-E52A-1B40-95C6-EC6B3FBF84D4}"/>
          </ac:picMkLst>
        </pc:picChg>
        <pc:picChg chg="del">
          <ac:chgData name="Datta, Arpan" userId="91dc6fc2-e47c-441d-88b6-7b3651f88482" providerId="ADAL" clId="{5F936040-716E-0240-8C68-563454FE5194}" dt="2021-12-17T02:46:13.986" v="3869" actId="478"/>
          <ac:picMkLst>
            <pc:docMk/>
            <pc:sldMk cId="1749895644" sldId="524"/>
            <ac:picMk id="26" creationId="{4A3EBF96-436B-2E4C-84C0-0F05A3FB9C3E}"/>
          </ac:picMkLst>
        </pc:picChg>
        <pc:picChg chg="del">
          <ac:chgData name="Datta, Arpan" userId="91dc6fc2-e47c-441d-88b6-7b3651f88482" providerId="ADAL" clId="{5F936040-716E-0240-8C68-563454FE5194}" dt="2021-12-17T02:46:12.511" v="3868" actId="478"/>
          <ac:picMkLst>
            <pc:docMk/>
            <pc:sldMk cId="1749895644" sldId="524"/>
            <ac:picMk id="27" creationId="{0F8F3E11-9917-5E4A-8DD8-166C22A77B8A}"/>
          </ac:picMkLst>
        </pc:picChg>
        <pc:picChg chg="del">
          <ac:chgData name="Datta, Arpan" userId="91dc6fc2-e47c-441d-88b6-7b3651f88482" providerId="ADAL" clId="{5F936040-716E-0240-8C68-563454FE5194}" dt="2021-12-17T02:46:12.511" v="3868" actId="478"/>
          <ac:picMkLst>
            <pc:docMk/>
            <pc:sldMk cId="1749895644" sldId="524"/>
            <ac:picMk id="29" creationId="{F1B20773-D6F9-564A-9C46-56789003E55B}"/>
          </ac:picMkLst>
        </pc:picChg>
        <pc:picChg chg="del">
          <ac:chgData name="Datta, Arpan" userId="91dc6fc2-e47c-441d-88b6-7b3651f88482" providerId="ADAL" clId="{5F936040-716E-0240-8C68-563454FE5194}" dt="2021-12-17T02:46:13.986" v="3869" actId="478"/>
          <ac:picMkLst>
            <pc:docMk/>
            <pc:sldMk cId="1749895644" sldId="524"/>
            <ac:picMk id="30" creationId="{5115ABCE-9706-714B-92C0-2CE86692205C}"/>
          </ac:picMkLst>
        </pc:picChg>
      </pc:sldChg>
      <pc:sldChg chg="modSp add mod ord">
        <pc:chgData name="Datta, Arpan" userId="91dc6fc2-e47c-441d-88b6-7b3651f88482" providerId="ADAL" clId="{5F936040-716E-0240-8C68-563454FE5194}" dt="2021-12-17T03:57:28.903" v="5397" actId="2711"/>
        <pc:sldMkLst>
          <pc:docMk/>
          <pc:sldMk cId="3457493989" sldId="525"/>
        </pc:sldMkLst>
        <pc:spChg chg="mod">
          <ac:chgData name="Datta, Arpan" userId="91dc6fc2-e47c-441d-88b6-7b3651f88482" providerId="ADAL" clId="{5F936040-716E-0240-8C68-563454FE5194}" dt="2021-12-17T03:57:28.903" v="5397" actId="2711"/>
          <ac:spMkLst>
            <pc:docMk/>
            <pc:sldMk cId="3457493989" sldId="525"/>
            <ac:spMk id="19" creationId="{0B7F4748-19EB-B841-B896-AD77B7F2B686}"/>
          </ac:spMkLst>
        </pc:spChg>
        <pc:picChg chg="mod">
          <ac:chgData name="Datta, Arpan" userId="91dc6fc2-e47c-441d-88b6-7b3651f88482" providerId="ADAL" clId="{5F936040-716E-0240-8C68-563454FE5194}" dt="2021-12-17T03:37:09.345" v="5025" actId="1076"/>
          <ac:picMkLst>
            <pc:docMk/>
            <pc:sldMk cId="3457493989" sldId="525"/>
            <ac:picMk id="3" creationId="{EE8877E8-9257-45BE-97C2-CDEFB9F4EF4A}"/>
          </ac:picMkLst>
        </pc:picChg>
      </pc:sldChg>
      <pc:sldChg chg="modSp add mod ord">
        <pc:chgData name="Datta, Arpan" userId="91dc6fc2-e47c-441d-88b6-7b3651f88482" providerId="ADAL" clId="{5F936040-716E-0240-8C68-563454FE5194}" dt="2021-12-17T03:57:38.625" v="5399" actId="2711"/>
        <pc:sldMkLst>
          <pc:docMk/>
          <pc:sldMk cId="3800915974" sldId="526"/>
        </pc:sldMkLst>
        <pc:spChg chg="mod">
          <ac:chgData name="Datta, Arpan" userId="91dc6fc2-e47c-441d-88b6-7b3651f88482" providerId="ADAL" clId="{5F936040-716E-0240-8C68-563454FE5194}" dt="2021-12-17T03:57:38.625" v="5399" actId="2711"/>
          <ac:spMkLst>
            <pc:docMk/>
            <pc:sldMk cId="3800915974" sldId="526"/>
            <ac:spMk id="30" creationId="{0845A983-8109-2944-9803-34275D784EB6}"/>
          </ac:spMkLst>
        </pc:spChg>
        <pc:spChg chg="mod">
          <ac:chgData name="Datta, Arpan" userId="91dc6fc2-e47c-441d-88b6-7b3651f88482" providerId="ADAL" clId="{5F936040-716E-0240-8C68-563454FE5194}" dt="2021-12-17T02:49:05.501" v="3921" actId="1037"/>
          <ac:spMkLst>
            <pc:docMk/>
            <pc:sldMk cId="3800915974" sldId="526"/>
            <ac:spMk id="31" creationId="{0318F575-182E-B744-A789-C7411AAAA874}"/>
          </ac:spMkLst>
        </pc:spChg>
      </pc:sldChg>
      <pc:sldChg chg="addSp modSp del">
        <pc:chgData name="Datta, Arpan" userId="91dc6fc2-e47c-441d-88b6-7b3651f88482" providerId="ADAL" clId="{5F936040-716E-0240-8C68-563454FE5194}" dt="2021-12-17T03:52:19.073" v="5371" actId="2696"/>
        <pc:sldMkLst>
          <pc:docMk/>
          <pc:sldMk cId="2468305395" sldId="527"/>
        </pc:sldMkLst>
        <pc:graphicFrameChg chg="mod">
          <ac:chgData name="Datta, Arpan" userId="91dc6fc2-e47c-441d-88b6-7b3651f88482" providerId="ADAL" clId="{5F936040-716E-0240-8C68-563454FE5194}" dt="2021-12-17T03:50:50.152" v="5346"/>
          <ac:graphicFrameMkLst>
            <pc:docMk/>
            <pc:sldMk cId="2468305395" sldId="527"/>
            <ac:graphicFrameMk id="2" creationId="{8766216B-797D-3E4D-9F9C-CC67820D31EF}"/>
          </ac:graphicFrameMkLst>
        </pc:graphicFrameChg>
        <pc:picChg chg="add mod">
          <ac:chgData name="Datta, Arpan" userId="91dc6fc2-e47c-441d-88b6-7b3651f88482" providerId="ADAL" clId="{5F936040-716E-0240-8C68-563454FE5194}" dt="2021-12-17T03:49:50.555" v="5331"/>
          <ac:picMkLst>
            <pc:docMk/>
            <pc:sldMk cId="2468305395" sldId="527"/>
            <ac:picMk id="6" creationId="{AA819680-5017-E043-ABA2-1D8984361634}"/>
          </ac:picMkLst>
        </pc:picChg>
        <pc:picChg chg="add mod">
          <ac:chgData name="Datta, Arpan" userId="91dc6fc2-e47c-441d-88b6-7b3651f88482" providerId="ADAL" clId="{5F936040-716E-0240-8C68-563454FE5194}" dt="2021-12-17T03:49:50.555" v="5331"/>
          <ac:picMkLst>
            <pc:docMk/>
            <pc:sldMk cId="2468305395" sldId="527"/>
            <ac:picMk id="7" creationId="{69A7577E-88DE-4345-BE24-5FE9668CCBC2}"/>
          </ac:picMkLst>
        </pc:picChg>
        <pc:picChg chg="add mod">
          <ac:chgData name="Datta, Arpan" userId="91dc6fc2-e47c-441d-88b6-7b3651f88482" providerId="ADAL" clId="{5F936040-716E-0240-8C68-563454FE5194}" dt="2021-12-17T03:49:50.555" v="5331"/>
          <ac:picMkLst>
            <pc:docMk/>
            <pc:sldMk cId="2468305395" sldId="527"/>
            <ac:picMk id="8" creationId="{B6C12BAA-9CAA-6E42-AD78-FAD134A85178}"/>
          </ac:picMkLst>
        </pc:picChg>
        <pc:picChg chg="add mod">
          <ac:chgData name="Datta, Arpan" userId="91dc6fc2-e47c-441d-88b6-7b3651f88482" providerId="ADAL" clId="{5F936040-716E-0240-8C68-563454FE5194}" dt="2021-12-17T03:49:50.555" v="5331"/>
          <ac:picMkLst>
            <pc:docMk/>
            <pc:sldMk cId="2468305395" sldId="527"/>
            <ac:picMk id="9" creationId="{6566B119-E353-144B-99EF-B3AACEA578B5}"/>
          </ac:picMkLst>
        </pc:picChg>
      </pc:sldChg>
      <pc:sldChg chg="add del">
        <pc:chgData name="Datta, Arpan" userId="91dc6fc2-e47c-441d-88b6-7b3651f88482" providerId="ADAL" clId="{5F936040-716E-0240-8C68-563454FE5194}" dt="2021-12-17T02:50:34.830" v="3928" actId="2696"/>
        <pc:sldMkLst>
          <pc:docMk/>
          <pc:sldMk cId="2494086096" sldId="528"/>
        </pc:sldMkLst>
      </pc:sldChg>
      <pc:sldChg chg="addSp delSp modSp mod">
        <pc:chgData name="Datta, Arpan" userId="91dc6fc2-e47c-441d-88b6-7b3651f88482" providerId="ADAL" clId="{5F936040-716E-0240-8C68-563454FE5194}" dt="2021-12-17T03:56:08.541" v="5385" actId="1076"/>
        <pc:sldMkLst>
          <pc:docMk/>
          <pc:sldMk cId="4032447251" sldId="528"/>
        </pc:sldMkLst>
        <pc:spChg chg="del">
          <ac:chgData name="Datta, Arpan" userId="91dc6fc2-e47c-441d-88b6-7b3651f88482" providerId="ADAL" clId="{5F936040-716E-0240-8C68-563454FE5194}" dt="2021-12-17T03:55:39.269" v="5377" actId="478"/>
          <ac:spMkLst>
            <pc:docMk/>
            <pc:sldMk cId="4032447251" sldId="528"/>
            <ac:spMk id="28" creationId="{193BD9BD-D828-5B49-9DE5-FE09B8063598}"/>
          </ac:spMkLst>
        </pc:spChg>
        <pc:picChg chg="add mod">
          <ac:chgData name="Datta, Arpan" userId="91dc6fc2-e47c-441d-88b6-7b3651f88482" providerId="ADAL" clId="{5F936040-716E-0240-8C68-563454FE5194}" dt="2021-12-17T03:56:08.541" v="5385" actId="1076"/>
          <ac:picMkLst>
            <pc:docMk/>
            <pc:sldMk cId="4032447251" sldId="528"/>
            <ac:picMk id="3" creationId="{D52F4338-2CCE-184E-A2EE-69B69D3E4FD8}"/>
          </ac:picMkLst>
        </pc:picChg>
        <pc:picChg chg="del mod">
          <ac:chgData name="Datta, Arpan" userId="91dc6fc2-e47c-441d-88b6-7b3651f88482" providerId="ADAL" clId="{5F936040-716E-0240-8C68-563454FE5194}" dt="2021-12-17T03:55:36.949" v="5376" actId="478"/>
          <ac:picMkLst>
            <pc:docMk/>
            <pc:sldMk cId="4032447251" sldId="528"/>
            <ac:picMk id="1026" creationId="{7CCAD4DB-4E6F-C340-94EF-5F8251651E26}"/>
          </ac:picMkLst>
        </pc:picChg>
      </pc:sldChg>
      <pc:sldChg chg="addSp delSp modSp add mod">
        <pc:chgData name="Datta, Arpan" userId="91dc6fc2-e47c-441d-88b6-7b3651f88482" providerId="ADAL" clId="{5F936040-716E-0240-8C68-563454FE5194}" dt="2021-12-17T04:03:33.802" v="5436" actId="1076"/>
        <pc:sldMkLst>
          <pc:docMk/>
          <pc:sldMk cId="1116669748" sldId="529"/>
        </pc:sldMkLst>
        <pc:spChg chg="add mod">
          <ac:chgData name="Datta, Arpan" userId="91dc6fc2-e47c-441d-88b6-7b3651f88482" providerId="ADAL" clId="{5F936040-716E-0240-8C68-563454FE5194}" dt="2021-12-17T04:03:33.802" v="5436" actId="1076"/>
          <ac:spMkLst>
            <pc:docMk/>
            <pc:sldMk cId="1116669748" sldId="529"/>
            <ac:spMk id="2" creationId="{E962D8CF-9D51-DC47-BFA4-37D513E2D5D4}"/>
          </ac:spMkLst>
        </pc:spChg>
        <pc:picChg chg="del">
          <ac:chgData name="Datta, Arpan" userId="91dc6fc2-e47c-441d-88b6-7b3651f88482" providerId="ADAL" clId="{5F936040-716E-0240-8C68-563454FE5194}" dt="2021-12-17T03:16:24.498" v="4719" actId="478"/>
          <ac:picMkLst>
            <pc:docMk/>
            <pc:sldMk cId="1116669748" sldId="529"/>
            <ac:picMk id="3" creationId="{48596621-57CE-C843-9A51-3E58036B62A6}"/>
          </ac:picMkLst>
        </pc:picChg>
        <pc:picChg chg="del">
          <ac:chgData name="Datta, Arpan" userId="91dc6fc2-e47c-441d-88b6-7b3651f88482" providerId="ADAL" clId="{5F936040-716E-0240-8C68-563454FE5194}" dt="2021-12-17T03:44:14.057" v="5241" actId="478"/>
          <ac:picMkLst>
            <pc:docMk/>
            <pc:sldMk cId="1116669748" sldId="529"/>
            <ac:picMk id="7" creationId="{6FCF2650-9731-DF4C-BC3C-F8CE3B6D1C40}"/>
          </ac:picMkLst>
        </pc:picChg>
        <pc:picChg chg="del">
          <ac:chgData name="Datta, Arpan" userId="91dc6fc2-e47c-441d-88b6-7b3651f88482" providerId="ADAL" clId="{5F936040-716E-0240-8C68-563454FE5194}" dt="2021-12-17T03:44:14.057" v="5241" actId="478"/>
          <ac:picMkLst>
            <pc:docMk/>
            <pc:sldMk cId="1116669748" sldId="529"/>
            <ac:picMk id="8" creationId="{95154E85-0153-854C-A571-FD9E782EF2D5}"/>
          </ac:picMkLst>
        </pc:picChg>
        <pc:picChg chg="add mod">
          <ac:chgData name="Datta, Arpan" userId="91dc6fc2-e47c-441d-88b6-7b3651f88482" providerId="ADAL" clId="{5F936040-716E-0240-8C68-563454FE5194}" dt="2021-12-17T03:44:14.428" v="5242"/>
          <ac:picMkLst>
            <pc:docMk/>
            <pc:sldMk cId="1116669748" sldId="529"/>
            <ac:picMk id="9" creationId="{1F8B5206-C4F7-8340-9519-0955A74C0969}"/>
          </ac:picMkLst>
        </pc:picChg>
        <pc:picChg chg="del">
          <ac:chgData name="Datta, Arpan" userId="91dc6fc2-e47c-441d-88b6-7b3651f88482" providerId="ADAL" clId="{5F936040-716E-0240-8C68-563454FE5194}" dt="2021-12-17T03:44:14.057" v="5241" actId="478"/>
          <ac:picMkLst>
            <pc:docMk/>
            <pc:sldMk cId="1116669748" sldId="529"/>
            <ac:picMk id="10" creationId="{56A5C236-F0F6-824B-AA95-AFC56B1E8DA1}"/>
          </ac:picMkLst>
        </pc:picChg>
        <pc:picChg chg="del">
          <ac:chgData name="Datta, Arpan" userId="91dc6fc2-e47c-441d-88b6-7b3651f88482" providerId="ADAL" clId="{5F936040-716E-0240-8C68-563454FE5194}" dt="2021-12-17T03:44:14.057" v="5241" actId="478"/>
          <ac:picMkLst>
            <pc:docMk/>
            <pc:sldMk cId="1116669748" sldId="529"/>
            <ac:picMk id="11" creationId="{65AAA3D2-377D-D74B-A4EE-DBA07BABEE15}"/>
          </ac:picMkLst>
        </pc:picChg>
        <pc:picChg chg="add mod">
          <ac:chgData name="Datta, Arpan" userId="91dc6fc2-e47c-441d-88b6-7b3651f88482" providerId="ADAL" clId="{5F936040-716E-0240-8C68-563454FE5194}" dt="2021-12-17T03:44:14.428" v="5242"/>
          <ac:picMkLst>
            <pc:docMk/>
            <pc:sldMk cId="1116669748" sldId="529"/>
            <ac:picMk id="12" creationId="{A85EC5FF-6E99-9E42-94C3-9D57AF75008C}"/>
          </ac:picMkLst>
        </pc:picChg>
        <pc:picChg chg="add mod">
          <ac:chgData name="Datta, Arpan" userId="91dc6fc2-e47c-441d-88b6-7b3651f88482" providerId="ADAL" clId="{5F936040-716E-0240-8C68-563454FE5194}" dt="2021-12-17T03:44:14.428" v="5242"/>
          <ac:picMkLst>
            <pc:docMk/>
            <pc:sldMk cId="1116669748" sldId="529"/>
            <ac:picMk id="15" creationId="{B85EE625-A6FB-F54D-9BCB-9517202EC0D9}"/>
          </ac:picMkLst>
        </pc:picChg>
        <pc:picChg chg="add mod">
          <ac:chgData name="Datta, Arpan" userId="91dc6fc2-e47c-441d-88b6-7b3651f88482" providerId="ADAL" clId="{5F936040-716E-0240-8C68-563454FE5194}" dt="2021-12-17T03:44:14.428" v="5242"/>
          <ac:picMkLst>
            <pc:docMk/>
            <pc:sldMk cId="1116669748" sldId="529"/>
            <ac:picMk id="16" creationId="{F7117606-78F9-FF4D-B901-ED61FC324936}"/>
          </ac:picMkLst>
        </pc:picChg>
      </pc:sldChg>
      <pc:sldChg chg="new del">
        <pc:chgData name="Datta, Arpan" userId="91dc6fc2-e47c-441d-88b6-7b3651f88482" providerId="ADAL" clId="{5F936040-716E-0240-8C68-563454FE5194}" dt="2021-12-17T03:16:07.765" v="4717" actId="680"/>
        <pc:sldMkLst>
          <pc:docMk/>
          <pc:sldMk cId="3369412590" sldId="529"/>
        </pc:sldMkLst>
      </pc:sldChg>
      <pc:sldChg chg="new del">
        <pc:chgData name="Datta, Arpan" userId="91dc6fc2-e47c-441d-88b6-7b3651f88482" providerId="ADAL" clId="{5F936040-716E-0240-8C68-563454FE5194}" dt="2021-12-17T03:39:38.209" v="5080" actId="680"/>
        <pc:sldMkLst>
          <pc:docMk/>
          <pc:sldMk cId="138991783" sldId="530"/>
        </pc:sldMkLst>
      </pc:sldChg>
      <pc:sldChg chg="addSp delSp modSp add mod">
        <pc:chgData name="Datta, Arpan" userId="91dc6fc2-e47c-441d-88b6-7b3651f88482" providerId="ADAL" clId="{5F936040-716E-0240-8C68-563454FE5194}" dt="2021-12-17T04:04:06.038" v="5442" actId="1076"/>
        <pc:sldMkLst>
          <pc:docMk/>
          <pc:sldMk cId="2227502983" sldId="530"/>
        </pc:sldMkLst>
        <pc:spChg chg="add mod">
          <ac:chgData name="Datta, Arpan" userId="91dc6fc2-e47c-441d-88b6-7b3651f88482" providerId="ADAL" clId="{5F936040-716E-0240-8C68-563454FE5194}" dt="2021-12-17T04:04:06.038" v="5442" actId="1076"/>
          <ac:spMkLst>
            <pc:docMk/>
            <pc:sldMk cId="2227502983" sldId="530"/>
            <ac:spMk id="3" creationId="{1BEFC1AF-D436-DA46-A1B1-FC0761A99759}"/>
          </ac:spMkLst>
        </pc:spChg>
        <pc:spChg chg="mod">
          <ac:chgData name="Datta, Arpan" userId="91dc6fc2-e47c-441d-88b6-7b3651f88482" providerId="ADAL" clId="{5F936040-716E-0240-8C68-563454FE5194}" dt="2021-12-17T03:59:15.218" v="5422" actId="2711"/>
          <ac:spMkLst>
            <pc:docMk/>
            <pc:sldMk cId="2227502983" sldId="530"/>
            <ac:spMk id="9" creationId="{9818C227-FFC2-6D44-A9FF-313B5177145C}"/>
          </ac:spMkLst>
        </pc:spChg>
        <pc:picChg chg="del">
          <ac:chgData name="Datta, Arpan" userId="91dc6fc2-e47c-441d-88b6-7b3651f88482" providerId="ADAL" clId="{5F936040-716E-0240-8C68-563454FE5194}" dt="2021-12-17T03:40:16.471" v="5095" actId="478"/>
          <ac:picMkLst>
            <pc:docMk/>
            <pc:sldMk cId="2227502983" sldId="530"/>
            <ac:picMk id="2" creationId="{52447A6B-3B8D-8A47-B4AA-7ABD708FD040}"/>
          </ac:picMkLst>
        </pc:picChg>
      </pc:sldChg>
      <pc:sldChg chg="modSp add del mod">
        <pc:chgData name="Datta, Arpan" userId="91dc6fc2-e47c-441d-88b6-7b3651f88482" providerId="ADAL" clId="{5F936040-716E-0240-8C68-563454FE5194}" dt="2021-12-17T03:33:40.996" v="4980" actId="2696"/>
        <pc:sldMkLst>
          <pc:docMk/>
          <pc:sldMk cId="3906324393" sldId="530"/>
        </pc:sldMkLst>
        <pc:graphicFrameChg chg="modGraphic">
          <ac:chgData name="Datta, Arpan" userId="91dc6fc2-e47c-441d-88b6-7b3651f88482" providerId="ADAL" clId="{5F936040-716E-0240-8C68-563454FE5194}" dt="2021-12-17T03:33:29.676" v="4979" actId="26606"/>
          <ac:graphicFrameMkLst>
            <pc:docMk/>
            <pc:sldMk cId="3906324393" sldId="530"/>
            <ac:graphicFrameMk id="2" creationId="{8766216B-797D-3E4D-9F9C-CC67820D31EF}"/>
          </ac:graphicFrameMkLst>
        </pc:graphicFrameChg>
      </pc:sldChg>
      <pc:sldChg chg="delSp modSp add del mod ord setBg delDesignElem">
        <pc:chgData name="Datta, Arpan" userId="91dc6fc2-e47c-441d-88b6-7b3651f88482" providerId="ADAL" clId="{5F936040-716E-0240-8C68-563454FE5194}" dt="2021-12-17T03:52:09.596" v="5365" actId="2696"/>
        <pc:sldMkLst>
          <pc:docMk/>
          <pc:sldMk cId="3180672780" sldId="531"/>
        </pc:sldMkLst>
        <pc:spChg chg="mod">
          <ac:chgData name="Datta, Arpan" userId="91dc6fc2-e47c-441d-88b6-7b3651f88482" providerId="ADAL" clId="{5F936040-716E-0240-8C68-563454FE5194}" dt="2021-12-17T03:50:23.181" v="5339" actId="20577"/>
          <ac:spMkLst>
            <pc:docMk/>
            <pc:sldMk cId="3180672780" sldId="531"/>
            <ac:spMk id="28" creationId="{193BD9BD-D828-5B49-9DE5-FE09B8063598}"/>
          </ac:spMkLst>
        </pc:spChg>
        <pc:spChg chg="del">
          <ac:chgData name="Datta, Arpan" userId="91dc6fc2-e47c-441d-88b6-7b3651f88482" providerId="ADAL" clId="{5F936040-716E-0240-8C68-563454FE5194}" dt="2021-12-17T03:50:11.607" v="5333"/>
          <ac:spMkLst>
            <pc:docMk/>
            <pc:sldMk cId="3180672780" sldId="531"/>
            <ac:spMk id="38" creationId="{2E442304-DDBD-4F7B-8017-36BCC863FB40}"/>
          </ac:spMkLst>
        </pc:spChg>
        <pc:spChg chg="del">
          <ac:chgData name="Datta, Arpan" userId="91dc6fc2-e47c-441d-88b6-7b3651f88482" providerId="ADAL" clId="{5F936040-716E-0240-8C68-563454FE5194}" dt="2021-12-17T03:50:11.607" v="5333"/>
          <ac:spMkLst>
            <pc:docMk/>
            <pc:sldMk cId="3180672780" sldId="531"/>
            <ac:spMk id="40" creationId="{5E107275-3853-46FD-A241-DE4355A42675}"/>
          </ac:spMkLst>
        </pc:spChg>
        <pc:graphicFrameChg chg="mod">
          <ac:chgData name="Datta, Arpan" userId="91dc6fc2-e47c-441d-88b6-7b3651f88482" providerId="ADAL" clId="{5F936040-716E-0240-8C68-563454FE5194}" dt="2021-12-17T03:50:53.630" v="5347"/>
          <ac:graphicFrameMkLst>
            <pc:docMk/>
            <pc:sldMk cId="3180672780" sldId="531"/>
            <ac:graphicFrameMk id="2" creationId="{8766216B-797D-3E4D-9F9C-CC67820D31EF}"/>
          </ac:graphicFrameMkLst>
        </pc:graphicFrameChg>
      </pc:sldChg>
      <pc:sldChg chg="addSp delSp modSp add mod ord">
        <pc:chgData name="Datta, Arpan" userId="91dc6fc2-e47c-441d-88b6-7b3651f88482" providerId="ADAL" clId="{5F936040-716E-0240-8C68-563454FE5194}" dt="2021-12-17T03:56:56.616" v="5392" actId="404"/>
        <pc:sldMkLst>
          <pc:docMk/>
          <pc:sldMk cId="2833499869" sldId="532"/>
        </pc:sldMkLst>
        <pc:spChg chg="add del mod">
          <ac:chgData name="Datta, Arpan" userId="91dc6fc2-e47c-441d-88b6-7b3651f88482" providerId="ADAL" clId="{5F936040-716E-0240-8C68-563454FE5194}" dt="2021-12-17T03:51:56.767" v="5364"/>
          <ac:spMkLst>
            <pc:docMk/>
            <pc:sldMk cId="2833499869" sldId="532"/>
            <ac:spMk id="3" creationId="{4183F9CA-256D-FD42-B311-E8DDA50DAF35}"/>
          </ac:spMkLst>
        </pc:spChg>
        <pc:spChg chg="mod">
          <ac:chgData name="Datta, Arpan" userId="91dc6fc2-e47c-441d-88b6-7b3651f88482" providerId="ADAL" clId="{5F936040-716E-0240-8C68-563454FE5194}" dt="2021-12-17T03:56:56.616" v="5392" actId="404"/>
          <ac:spMkLst>
            <pc:docMk/>
            <pc:sldMk cId="2833499869" sldId="532"/>
            <ac:spMk id="28" creationId="{193BD9BD-D828-5B49-9DE5-FE09B8063598}"/>
          </ac:spMkLst>
        </pc:spChg>
        <pc:graphicFrameChg chg="del mod">
          <ac:chgData name="Datta, Arpan" userId="91dc6fc2-e47c-441d-88b6-7b3651f88482" providerId="ADAL" clId="{5F936040-716E-0240-8C68-563454FE5194}" dt="2021-12-17T03:51:20.332" v="5356" actId="478"/>
          <ac:graphicFrameMkLst>
            <pc:docMk/>
            <pc:sldMk cId="2833499869" sldId="532"/>
            <ac:graphicFrameMk id="2" creationId="{8766216B-797D-3E4D-9F9C-CC67820D31EF}"/>
          </ac:graphicFrameMkLst>
        </pc:graphicFrameChg>
        <pc:graphicFrameChg chg="add mod">
          <ac:chgData name="Datta, Arpan" userId="91dc6fc2-e47c-441d-88b6-7b3651f88482" providerId="ADAL" clId="{5F936040-716E-0240-8C68-563454FE5194}" dt="2021-12-17T03:51:41.913" v="5359" actId="1076"/>
          <ac:graphicFrameMkLst>
            <pc:docMk/>
            <pc:sldMk cId="2833499869" sldId="532"/>
            <ac:graphicFrameMk id="10" creationId="{63935865-5B15-5244-869C-0C4936FB83EC}"/>
          </ac:graphicFrameMkLst>
        </pc:graphicFrameChg>
        <pc:picChg chg="del">
          <ac:chgData name="Datta, Arpan" userId="91dc6fc2-e47c-441d-88b6-7b3651f88482" providerId="ADAL" clId="{5F936040-716E-0240-8C68-563454FE5194}" dt="2021-12-17T03:51:50.548" v="5360" actId="21"/>
          <ac:picMkLst>
            <pc:docMk/>
            <pc:sldMk cId="2833499869" sldId="532"/>
            <ac:picMk id="6" creationId="{94C52D2C-B16F-814C-A2F3-C31FC6B6D9FD}"/>
          </ac:picMkLst>
        </pc:picChg>
        <pc:picChg chg="del">
          <ac:chgData name="Datta, Arpan" userId="91dc6fc2-e47c-441d-88b6-7b3651f88482" providerId="ADAL" clId="{5F936040-716E-0240-8C68-563454FE5194}" dt="2021-12-17T03:51:50.548" v="5360" actId="21"/>
          <ac:picMkLst>
            <pc:docMk/>
            <pc:sldMk cId="2833499869" sldId="532"/>
            <ac:picMk id="7" creationId="{A19225BA-620C-7147-8974-04DC553F6774}"/>
          </ac:picMkLst>
        </pc:picChg>
        <pc:picChg chg="del">
          <ac:chgData name="Datta, Arpan" userId="91dc6fc2-e47c-441d-88b6-7b3651f88482" providerId="ADAL" clId="{5F936040-716E-0240-8C68-563454FE5194}" dt="2021-12-17T03:51:50.548" v="5360" actId="21"/>
          <ac:picMkLst>
            <pc:docMk/>
            <pc:sldMk cId="2833499869" sldId="532"/>
            <ac:picMk id="8" creationId="{6980A017-CE6A-704B-8F8F-F6D5019B15FB}"/>
          </ac:picMkLst>
        </pc:picChg>
        <pc:picChg chg="del">
          <ac:chgData name="Datta, Arpan" userId="91dc6fc2-e47c-441d-88b6-7b3651f88482" providerId="ADAL" clId="{5F936040-716E-0240-8C68-563454FE5194}" dt="2021-12-17T03:51:50.548" v="5360" actId="21"/>
          <ac:picMkLst>
            <pc:docMk/>
            <pc:sldMk cId="2833499869" sldId="532"/>
            <ac:picMk id="9" creationId="{87453EE8-3BD9-334B-8902-E89DCE30F5CD}"/>
          </ac:picMkLst>
        </pc:picChg>
        <pc:picChg chg="add mod">
          <ac:chgData name="Datta, Arpan" userId="91dc6fc2-e47c-441d-88b6-7b3651f88482" providerId="ADAL" clId="{5F936040-716E-0240-8C68-563454FE5194}" dt="2021-12-17T03:51:51.377" v="5361"/>
          <ac:picMkLst>
            <pc:docMk/>
            <pc:sldMk cId="2833499869" sldId="532"/>
            <ac:picMk id="11" creationId="{41A83206-4A3C-BD46-BDB4-7F0379897DD8}"/>
          </ac:picMkLst>
        </pc:picChg>
        <pc:picChg chg="add mod">
          <ac:chgData name="Datta, Arpan" userId="91dc6fc2-e47c-441d-88b6-7b3651f88482" providerId="ADAL" clId="{5F936040-716E-0240-8C68-563454FE5194}" dt="2021-12-17T03:51:51.377" v="5361"/>
          <ac:picMkLst>
            <pc:docMk/>
            <pc:sldMk cId="2833499869" sldId="532"/>
            <ac:picMk id="12" creationId="{C2B56641-C156-C842-AE59-E6C60A00ECDC}"/>
          </ac:picMkLst>
        </pc:picChg>
        <pc:picChg chg="add mod">
          <ac:chgData name="Datta, Arpan" userId="91dc6fc2-e47c-441d-88b6-7b3651f88482" providerId="ADAL" clId="{5F936040-716E-0240-8C68-563454FE5194}" dt="2021-12-17T03:51:51.377" v="5361"/>
          <ac:picMkLst>
            <pc:docMk/>
            <pc:sldMk cId="2833499869" sldId="532"/>
            <ac:picMk id="13" creationId="{056843B8-E089-0A43-AB4D-E4BF1488BC87}"/>
          </ac:picMkLst>
        </pc:picChg>
        <pc:picChg chg="add mod">
          <ac:chgData name="Datta, Arpan" userId="91dc6fc2-e47c-441d-88b6-7b3651f88482" providerId="ADAL" clId="{5F936040-716E-0240-8C68-563454FE5194}" dt="2021-12-17T03:51:51.377" v="5361"/>
          <ac:picMkLst>
            <pc:docMk/>
            <pc:sldMk cId="2833499869" sldId="532"/>
            <ac:picMk id="14" creationId="{77E94888-AAD9-204F-AA83-F29D9AA7FC0A}"/>
          </ac:picMkLst>
        </pc:picChg>
      </pc:sldChg>
      <pc:sldMasterChg chg="delSldLayout">
        <pc:chgData name="Datta, Arpan" userId="91dc6fc2-e47c-441d-88b6-7b3651f88482" providerId="ADAL" clId="{5F936040-716E-0240-8C68-563454FE5194}" dt="2021-12-16T23:39:17.324" v="356" actId="2696"/>
        <pc:sldMasterMkLst>
          <pc:docMk/>
          <pc:sldMasterMk cId="0" sldId="2147483660"/>
        </pc:sldMasterMkLst>
        <pc:sldLayoutChg chg="del">
          <pc:chgData name="Datta, Arpan" userId="91dc6fc2-e47c-441d-88b6-7b3651f88482" providerId="ADAL" clId="{5F936040-716E-0240-8C68-563454FE5194}" dt="2021-12-16T23:39:17.324" v="356" actId="2696"/>
          <pc:sldLayoutMkLst>
            <pc:docMk/>
            <pc:sldMasterMk cId="0" sldId="2147483660"/>
            <pc:sldLayoutMk cId="0" sldId="2147483648"/>
          </pc:sldLayoutMkLst>
        </pc:sldLayoutChg>
        <pc:sldLayoutChg chg="del">
          <pc:chgData name="Datta, Arpan" userId="91dc6fc2-e47c-441d-88b6-7b3651f88482" providerId="ADAL" clId="{5F936040-716E-0240-8C68-563454FE5194}" dt="2021-12-16T23:11:52.830" v="0" actId="2696"/>
          <pc:sldLayoutMkLst>
            <pc:docMk/>
            <pc:sldMasterMk cId="0" sldId="2147483660"/>
            <pc:sldLayoutMk cId="0" sldId="2147483649"/>
          </pc:sldLayoutMkLst>
        </pc:sldLayoutChg>
        <pc:sldLayoutChg chg="del">
          <pc:chgData name="Datta, Arpan" userId="91dc6fc2-e47c-441d-88b6-7b3651f88482" providerId="ADAL" clId="{5F936040-716E-0240-8C68-563454FE5194}" dt="2021-12-16T23:35:07.539" v="275" actId="2696"/>
          <pc:sldLayoutMkLst>
            <pc:docMk/>
            <pc:sldMasterMk cId="0" sldId="2147483660"/>
            <pc:sldLayoutMk cId="0" sldId="2147483655"/>
          </pc:sldLayoutMkLst>
        </pc:sldLayoutChg>
      </pc:sldMasterChg>
      <pc:sldMasterChg chg="modSp mod setBg modSldLayout">
        <pc:chgData name="Datta, Arpan" userId="91dc6fc2-e47c-441d-88b6-7b3651f88482" providerId="ADAL" clId="{5F936040-716E-0240-8C68-563454FE5194}" dt="2021-12-17T00:54:00.818" v="1848"/>
        <pc:sldMasterMkLst>
          <pc:docMk/>
          <pc:sldMasterMk cId="3565341135" sldId="2147483662"/>
        </pc:sldMasterMkLst>
        <pc:spChg chg="mod">
          <ac:chgData name="Datta, Arpan" userId="91dc6fc2-e47c-441d-88b6-7b3651f88482" providerId="ADAL" clId="{5F936040-716E-0240-8C68-563454FE5194}" dt="2021-12-17T00:48:57.924" v="1807" actId="692"/>
          <ac:spMkLst>
            <pc:docMk/>
            <pc:sldMasterMk cId="3565341135" sldId="2147483662"/>
            <ac:spMk id="7" creationId="{00000000-0000-0000-0000-000000000000}"/>
          </ac:spMkLst>
        </pc:spChg>
        <pc:grpChg chg="mod">
          <ac:chgData name="Datta, Arpan" userId="91dc6fc2-e47c-441d-88b6-7b3651f88482" providerId="ADAL" clId="{5F936040-716E-0240-8C68-563454FE5194}" dt="2021-12-17T00:48:42.307" v="1804" actId="14861"/>
          <ac:grpSpMkLst>
            <pc:docMk/>
            <pc:sldMasterMk cId="3565341135" sldId="2147483662"/>
            <ac:grpSpMk id="8" creationId="{00000000-0000-0000-0000-000000000000}"/>
          </ac:grpSpMkLst>
        </pc:grpChg>
        <pc:sldLayoutChg chg="modSp mod setBg">
          <pc:chgData name="Datta, Arpan" userId="91dc6fc2-e47c-441d-88b6-7b3651f88482" providerId="ADAL" clId="{5F936040-716E-0240-8C68-563454FE5194}" dt="2021-12-17T00:54:00.818" v="1848"/>
          <pc:sldLayoutMkLst>
            <pc:docMk/>
            <pc:sldMasterMk cId="3565341135" sldId="2147483662"/>
            <pc:sldLayoutMk cId="3684218835" sldId="2147483663"/>
          </pc:sldLayoutMkLst>
          <pc:spChg chg="mod">
            <ac:chgData name="Datta, Arpan" userId="91dc6fc2-e47c-441d-88b6-7b3651f88482" providerId="ADAL" clId="{5F936040-716E-0240-8C68-563454FE5194}" dt="2021-12-17T00:50:09.574" v="1810" actId="20577"/>
            <ac:spMkLst>
              <pc:docMk/>
              <pc:sldMasterMk cId="3565341135" sldId="2147483662"/>
              <pc:sldLayoutMk cId="3684218835" sldId="2147483663"/>
              <ac:spMk id="9" creationId="{00000000-0000-0000-0000-000000000000}"/>
            </ac:spMkLst>
          </pc:spChg>
          <pc:grpChg chg="mod">
            <ac:chgData name="Datta, Arpan" userId="91dc6fc2-e47c-441d-88b6-7b3651f88482" providerId="ADAL" clId="{5F936040-716E-0240-8C68-563454FE5194}" dt="2021-12-17T00:49:51.874" v="1808" actId="14861"/>
            <ac:grpSpMkLst>
              <pc:docMk/>
              <pc:sldMasterMk cId="3565341135" sldId="2147483662"/>
              <pc:sldLayoutMk cId="3684218835" sldId="2147483663"/>
              <ac:grpSpMk id="7" creationId="{00000000-0000-0000-0000-000000000000}"/>
            </ac:grpSpMkLst>
          </pc:grpChg>
        </pc:sldLayoutChg>
        <pc:sldLayoutChg chg="setBg">
          <pc:chgData name="Datta, Arpan" userId="91dc6fc2-e47c-441d-88b6-7b3651f88482" providerId="ADAL" clId="{5F936040-716E-0240-8C68-563454FE5194}" dt="2021-12-17T00:54:00.818" v="1848"/>
          <pc:sldLayoutMkLst>
            <pc:docMk/>
            <pc:sldMasterMk cId="3565341135" sldId="2147483662"/>
            <pc:sldLayoutMk cId="3376482584" sldId="2147483664"/>
          </pc:sldLayoutMkLst>
        </pc:sldLayoutChg>
        <pc:sldLayoutChg chg="addSp delSp modSp mod setBg">
          <pc:chgData name="Datta, Arpan" userId="91dc6fc2-e47c-441d-88b6-7b3651f88482" providerId="ADAL" clId="{5F936040-716E-0240-8C68-563454FE5194}" dt="2021-12-17T00:54:00.818" v="1848"/>
          <pc:sldLayoutMkLst>
            <pc:docMk/>
            <pc:sldMasterMk cId="3565341135" sldId="2147483662"/>
            <pc:sldLayoutMk cId="2294286715" sldId="2147483665"/>
          </pc:sldLayoutMkLst>
          <pc:spChg chg="add del">
            <ac:chgData name="Datta, Arpan" userId="91dc6fc2-e47c-441d-88b6-7b3651f88482" providerId="ADAL" clId="{5F936040-716E-0240-8C68-563454FE5194}" dt="2021-12-17T00:52:23.480" v="1818" actId="478"/>
            <ac:spMkLst>
              <pc:docMk/>
              <pc:sldMasterMk cId="3565341135" sldId="2147483662"/>
              <pc:sldLayoutMk cId="2294286715" sldId="2147483665"/>
              <ac:spMk id="4" creationId="{00000000-0000-0000-0000-000000000000}"/>
            </ac:spMkLst>
          </pc:spChg>
          <pc:spChg chg="mod">
            <ac:chgData name="Datta, Arpan" userId="91dc6fc2-e47c-441d-88b6-7b3651f88482" providerId="ADAL" clId="{5F936040-716E-0240-8C68-563454FE5194}" dt="2021-12-17T00:52:32.478" v="1820" actId="207"/>
            <ac:spMkLst>
              <pc:docMk/>
              <pc:sldMasterMk cId="3565341135" sldId="2147483662"/>
              <pc:sldLayoutMk cId="2294286715" sldId="2147483665"/>
              <ac:spMk id="14" creationId="{00000000-0000-0000-0000-000000000000}"/>
            </ac:spMkLst>
          </pc:spChg>
          <pc:grpChg chg="add del">
            <ac:chgData name="Datta, Arpan" userId="91dc6fc2-e47c-441d-88b6-7b3651f88482" providerId="ADAL" clId="{5F936040-716E-0240-8C68-563454FE5194}" dt="2021-12-17T00:52:24.438" v="1819" actId="478"/>
            <ac:grpSpMkLst>
              <pc:docMk/>
              <pc:sldMasterMk cId="3565341135" sldId="2147483662"/>
              <pc:sldLayoutMk cId="2294286715" sldId="2147483665"/>
              <ac:grpSpMk id="8" creationId="{00000000-0000-0000-0000-000000000000}"/>
            </ac:grpSpMkLst>
          </pc:grpChg>
        </pc:sldLayoutChg>
        <pc:sldLayoutChg chg="setBg">
          <pc:chgData name="Datta, Arpan" userId="91dc6fc2-e47c-441d-88b6-7b3651f88482" providerId="ADAL" clId="{5F936040-716E-0240-8C68-563454FE5194}" dt="2021-12-17T00:54:00.818" v="1848"/>
          <pc:sldLayoutMkLst>
            <pc:docMk/>
            <pc:sldMasterMk cId="3565341135" sldId="2147483662"/>
            <pc:sldLayoutMk cId="1415391402" sldId="2147483666"/>
          </pc:sldLayoutMkLst>
        </pc:sldLayoutChg>
        <pc:sldLayoutChg chg="setBg">
          <pc:chgData name="Datta, Arpan" userId="91dc6fc2-e47c-441d-88b6-7b3651f88482" providerId="ADAL" clId="{5F936040-716E-0240-8C68-563454FE5194}" dt="2021-12-17T00:54:00.818" v="1848"/>
          <pc:sldLayoutMkLst>
            <pc:docMk/>
            <pc:sldMasterMk cId="3565341135" sldId="2147483662"/>
            <pc:sldLayoutMk cId="4288266309" sldId="2147483667"/>
          </pc:sldLayoutMkLst>
        </pc:sldLayoutChg>
        <pc:sldLayoutChg chg="setBg">
          <pc:chgData name="Datta, Arpan" userId="91dc6fc2-e47c-441d-88b6-7b3651f88482" providerId="ADAL" clId="{5F936040-716E-0240-8C68-563454FE5194}" dt="2021-12-17T00:54:00.818" v="1848"/>
          <pc:sldLayoutMkLst>
            <pc:docMk/>
            <pc:sldMasterMk cId="3565341135" sldId="2147483662"/>
            <pc:sldLayoutMk cId="3150040702" sldId="2147483668"/>
          </pc:sldLayoutMkLst>
        </pc:sldLayoutChg>
        <pc:sldLayoutChg chg="delSp mod setBg">
          <pc:chgData name="Datta, Arpan" userId="91dc6fc2-e47c-441d-88b6-7b3651f88482" providerId="ADAL" clId="{5F936040-716E-0240-8C68-563454FE5194}" dt="2021-12-17T00:54:00.818" v="1848"/>
          <pc:sldLayoutMkLst>
            <pc:docMk/>
            <pc:sldMasterMk cId="3565341135" sldId="2147483662"/>
            <pc:sldLayoutMk cId="3056072324" sldId="2147483669"/>
          </pc:sldLayoutMkLst>
          <pc:spChg chg="del">
            <ac:chgData name="Datta, Arpan" userId="91dc6fc2-e47c-441d-88b6-7b3651f88482" providerId="ADAL" clId="{5F936040-716E-0240-8C68-563454FE5194}" dt="2021-12-17T00:52:07.521" v="1814" actId="478"/>
            <ac:spMkLst>
              <pc:docMk/>
              <pc:sldMasterMk cId="3565341135" sldId="2147483662"/>
              <pc:sldLayoutMk cId="3056072324" sldId="2147483669"/>
              <ac:spMk id="2" creationId="{00000000-0000-0000-0000-000000000000}"/>
            </ac:spMkLst>
          </pc:spChg>
          <pc:spChg chg="del">
            <ac:chgData name="Datta, Arpan" userId="91dc6fc2-e47c-441d-88b6-7b3651f88482" providerId="ADAL" clId="{5F936040-716E-0240-8C68-563454FE5194}" dt="2021-12-17T00:52:09.268" v="1815" actId="478"/>
            <ac:spMkLst>
              <pc:docMk/>
              <pc:sldMasterMk cId="3565341135" sldId="2147483662"/>
              <pc:sldLayoutMk cId="3056072324" sldId="2147483669"/>
              <ac:spMk id="3" creationId="{00000000-0000-0000-0000-000000000000}"/>
            </ac:spMkLst>
          </pc:spChg>
        </pc:sldLayoutChg>
        <pc:sldLayoutChg chg="setBg">
          <pc:chgData name="Datta, Arpan" userId="91dc6fc2-e47c-441d-88b6-7b3651f88482" providerId="ADAL" clId="{5F936040-716E-0240-8C68-563454FE5194}" dt="2021-12-17T00:54:00.818" v="1848"/>
          <pc:sldLayoutMkLst>
            <pc:docMk/>
            <pc:sldMasterMk cId="3565341135" sldId="2147483662"/>
            <pc:sldLayoutMk cId="2597114043" sldId="2147483670"/>
          </pc:sldLayoutMkLst>
        </pc:sldLayoutChg>
        <pc:sldLayoutChg chg="setBg">
          <pc:chgData name="Datta, Arpan" userId="91dc6fc2-e47c-441d-88b6-7b3651f88482" providerId="ADAL" clId="{5F936040-716E-0240-8C68-563454FE5194}" dt="2021-12-17T00:54:00.818" v="1848"/>
          <pc:sldLayoutMkLst>
            <pc:docMk/>
            <pc:sldMasterMk cId="3565341135" sldId="2147483662"/>
            <pc:sldLayoutMk cId="1514323454" sldId="2147483671"/>
          </pc:sldLayoutMkLst>
        </pc:sldLayoutChg>
        <pc:sldLayoutChg chg="setBg">
          <pc:chgData name="Datta, Arpan" userId="91dc6fc2-e47c-441d-88b6-7b3651f88482" providerId="ADAL" clId="{5F936040-716E-0240-8C68-563454FE5194}" dt="2021-12-17T00:54:00.818" v="1848"/>
          <pc:sldLayoutMkLst>
            <pc:docMk/>
            <pc:sldMasterMk cId="3565341135" sldId="2147483662"/>
            <pc:sldLayoutMk cId="3156547829" sldId="2147483672"/>
          </pc:sldLayoutMkLst>
        </pc:sldLayoutChg>
        <pc:sldLayoutChg chg="setBg">
          <pc:chgData name="Datta, Arpan" userId="91dc6fc2-e47c-441d-88b6-7b3651f88482" providerId="ADAL" clId="{5F936040-716E-0240-8C68-563454FE5194}" dt="2021-12-17T00:54:00.818" v="1848"/>
          <pc:sldLayoutMkLst>
            <pc:docMk/>
            <pc:sldMasterMk cId="3565341135" sldId="2147483662"/>
            <pc:sldLayoutMk cId="4267009464" sldId="2147483673"/>
          </pc:sldLayoutMkLst>
        </pc:sldLayoutChg>
        <pc:sldLayoutChg chg="setBg">
          <pc:chgData name="Datta, Arpan" userId="91dc6fc2-e47c-441d-88b6-7b3651f88482" providerId="ADAL" clId="{5F936040-716E-0240-8C68-563454FE5194}" dt="2021-12-17T00:54:00.818" v="1848"/>
          <pc:sldLayoutMkLst>
            <pc:docMk/>
            <pc:sldMasterMk cId="3565341135" sldId="2147483662"/>
            <pc:sldLayoutMk cId="2904498675" sldId="2147483674"/>
          </pc:sldLayoutMkLst>
        </pc:sldLayoutChg>
        <pc:sldLayoutChg chg="setBg">
          <pc:chgData name="Datta, Arpan" userId="91dc6fc2-e47c-441d-88b6-7b3651f88482" providerId="ADAL" clId="{5F936040-716E-0240-8C68-563454FE5194}" dt="2021-12-17T00:54:00.818" v="1848"/>
          <pc:sldLayoutMkLst>
            <pc:docMk/>
            <pc:sldMasterMk cId="3565341135" sldId="2147483662"/>
            <pc:sldLayoutMk cId="954087523" sldId="2147483675"/>
          </pc:sldLayoutMkLst>
        </pc:sldLayoutChg>
        <pc:sldLayoutChg chg="setBg">
          <pc:chgData name="Datta, Arpan" userId="91dc6fc2-e47c-441d-88b6-7b3651f88482" providerId="ADAL" clId="{5F936040-716E-0240-8C68-563454FE5194}" dt="2021-12-17T00:54:00.818" v="1848"/>
          <pc:sldLayoutMkLst>
            <pc:docMk/>
            <pc:sldMasterMk cId="3565341135" sldId="2147483662"/>
            <pc:sldLayoutMk cId="2304679679" sldId="2147483676"/>
          </pc:sldLayoutMkLst>
        </pc:sldLayoutChg>
        <pc:sldLayoutChg chg="setBg">
          <pc:chgData name="Datta, Arpan" userId="91dc6fc2-e47c-441d-88b6-7b3651f88482" providerId="ADAL" clId="{5F936040-716E-0240-8C68-563454FE5194}" dt="2021-12-17T00:54:00.818" v="1848"/>
          <pc:sldLayoutMkLst>
            <pc:docMk/>
            <pc:sldMasterMk cId="3565341135" sldId="2147483662"/>
            <pc:sldLayoutMk cId="903093849" sldId="2147483677"/>
          </pc:sldLayoutMkLst>
        </pc:sldLayoutChg>
        <pc:sldLayoutChg chg="setBg">
          <pc:chgData name="Datta, Arpan" userId="91dc6fc2-e47c-441d-88b6-7b3651f88482" providerId="ADAL" clId="{5F936040-716E-0240-8C68-563454FE5194}" dt="2021-12-17T00:54:00.818" v="1848"/>
          <pc:sldLayoutMkLst>
            <pc:docMk/>
            <pc:sldMasterMk cId="3565341135" sldId="2147483662"/>
            <pc:sldLayoutMk cId="4001553452" sldId="2147483678"/>
          </pc:sldLayoutMkLst>
        </pc:sldLayoutChg>
        <pc:sldLayoutChg chg="setBg">
          <pc:chgData name="Datta, Arpan" userId="91dc6fc2-e47c-441d-88b6-7b3651f88482" providerId="ADAL" clId="{5F936040-716E-0240-8C68-563454FE5194}" dt="2021-12-17T00:54:00.818" v="1848"/>
          <pc:sldLayoutMkLst>
            <pc:docMk/>
            <pc:sldMasterMk cId="3565341135" sldId="2147483662"/>
            <pc:sldLayoutMk cId="3956516140" sldId="2147483679"/>
          </pc:sldLayoutMkLst>
        </pc:sldLayoutChg>
        <pc:sldLayoutChg chg="setBg">
          <pc:chgData name="Datta, Arpan" userId="91dc6fc2-e47c-441d-88b6-7b3651f88482" providerId="ADAL" clId="{5F936040-716E-0240-8C68-563454FE5194}" dt="2021-12-17T00:54:00.818" v="1848"/>
          <pc:sldLayoutMkLst>
            <pc:docMk/>
            <pc:sldMasterMk cId="3565341135" sldId="2147483662"/>
            <pc:sldLayoutMk cId="118683316" sldId="2147483680"/>
          </pc:sldLayoutMkLst>
        </pc:sldLayoutChg>
      </pc:sldMasterChg>
      <pc:sldMasterChg chg="modTransition modSldLayout">
        <pc:chgData name="Datta, Arpan" userId="91dc6fc2-e47c-441d-88b6-7b3651f88482" providerId="ADAL" clId="{5F936040-716E-0240-8C68-563454FE5194}" dt="2021-12-17T00:54:35.512" v="1872"/>
        <pc:sldMasterMkLst>
          <pc:docMk/>
          <pc:sldMasterMk cId="1141063144" sldId="2147483681"/>
        </pc:sldMasterMkLst>
        <pc:sldLayoutChg chg="addSp">
          <pc:chgData name="Datta, Arpan" userId="91dc6fc2-e47c-441d-88b6-7b3651f88482" providerId="ADAL" clId="{5F936040-716E-0240-8C68-563454FE5194}" dt="2021-12-17T00:54:35.512" v="1872"/>
          <pc:sldLayoutMkLst>
            <pc:docMk/>
            <pc:sldMasterMk cId="1141063144" sldId="2147483681"/>
            <pc:sldLayoutMk cId="2016377951" sldId="2147483684"/>
          </pc:sldLayoutMkLst>
          <pc:grpChg chg="add">
            <ac:chgData name="Datta, Arpan" userId="91dc6fc2-e47c-441d-88b6-7b3651f88482" providerId="ADAL" clId="{5F936040-716E-0240-8C68-563454FE5194}" dt="2021-12-17T00:54:35.512" v="1872"/>
            <ac:grpSpMkLst>
              <pc:docMk/>
              <pc:sldMasterMk cId="1141063144" sldId="2147483681"/>
              <pc:sldLayoutMk cId="2016377951" sldId="2147483684"/>
              <ac:grpSpMk id="7" creationId="{5D2024E5-8E1E-314A-8211-BCDF2FD4CA02}"/>
            </ac:grpSpMkLst>
          </pc:grpChg>
        </pc:sldLayoutChg>
      </pc:sldMasterChg>
      <pc:sldMasterChg chg="modTransition modSldLayout">
        <pc:chgData name="Datta, Arpan" userId="91dc6fc2-e47c-441d-88b6-7b3651f88482" providerId="ADAL" clId="{5F936040-716E-0240-8C68-563454FE5194}" dt="2021-12-17T00:53:46.391" v="1845"/>
        <pc:sldMasterMkLst>
          <pc:docMk/>
          <pc:sldMasterMk cId="2540094651" sldId="2147483681"/>
        </pc:sldMasterMkLst>
        <pc:sldLayoutChg chg="addSp">
          <pc:chgData name="Datta, Arpan" userId="91dc6fc2-e47c-441d-88b6-7b3651f88482" providerId="ADAL" clId="{5F936040-716E-0240-8C68-563454FE5194}" dt="2021-12-17T00:53:40.697" v="1844"/>
          <pc:sldLayoutMkLst>
            <pc:docMk/>
            <pc:sldMasterMk cId="2540094651" sldId="2147483681"/>
            <pc:sldLayoutMk cId="973950055" sldId="2147483684"/>
          </pc:sldLayoutMkLst>
          <pc:grpChg chg="add">
            <ac:chgData name="Datta, Arpan" userId="91dc6fc2-e47c-441d-88b6-7b3651f88482" providerId="ADAL" clId="{5F936040-716E-0240-8C68-563454FE5194}" dt="2021-12-17T00:53:40.697" v="1844"/>
            <ac:grpSpMkLst>
              <pc:docMk/>
              <pc:sldMasterMk cId="2540094651" sldId="2147483681"/>
              <pc:sldLayoutMk cId="973950055" sldId="2147483684"/>
              <ac:grpSpMk id="20" creationId="{D99F8241-B6D5-4E42-8C61-23A789D51BDB}"/>
            </ac:grpSpMkLst>
          </pc:grpChg>
        </pc:sldLayoutChg>
      </pc:sldMasterChg>
      <pc:sldMasterChg chg="addSp delSp modSp mod setBg modSldLayout">
        <pc:chgData name="Datta, Arpan" userId="91dc6fc2-e47c-441d-88b6-7b3651f88482" providerId="ADAL" clId="{5F936040-716E-0240-8C68-563454FE5194}" dt="2021-12-17T00:32:25.115" v="1473"/>
        <pc:sldMasterMkLst>
          <pc:docMk/>
          <pc:sldMasterMk cId="3565341135" sldId="2147483681"/>
        </pc:sldMasterMkLst>
        <pc:spChg chg="mod">
          <ac:chgData name="Datta, Arpan" userId="91dc6fc2-e47c-441d-88b6-7b3651f88482" providerId="ADAL" clId="{5F936040-716E-0240-8C68-563454FE5194}" dt="2021-12-16T23:29:51.334" v="226" actId="16037"/>
          <ac:spMkLst>
            <pc:docMk/>
            <pc:sldMasterMk cId="3565341135" sldId="2147483681"/>
            <ac:spMk id="6" creationId="{00000000-0000-0000-0000-000000000000}"/>
          </ac:spMkLst>
        </pc:spChg>
        <pc:spChg chg="mod">
          <ac:chgData name="Datta, Arpan" userId="91dc6fc2-e47c-441d-88b6-7b3651f88482" providerId="ADAL" clId="{5F936040-716E-0240-8C68-563454FE5194}" dt="2021-12-16T23:29:37.297" v="224" actId="16037"/>
          <ac:spMkLst>
            <pc:docMk/>
            <pc:sldMasterMk cId="3565341135" sldId="2147483681"/>
            <ac:spMk id="7" creationId="{00000000-0000-0000-0000-000000000000}"/>
          </ac:spMkLst>
        </pc:spChg>
        <pc:spChg chg="add del">
          <ac:chgData name="Datta, Arpan" userId="91dc6fc2-e47c-441d-88b6-7b3651f88482" providerId="ADAL" clId="{5F936040-716E-0240-8C68-563454FE5194}" dt="2021-12-16T23:30:49.925" v="234" actId="478"/>
          <ac:spMkLst>
            <pc:docMk/>
            <pc:sldMasterMk cId="3565341135" sldId="2147483681"/>
            <ac:spMk id="21" creationId="{00000000-0000-0000-0000-000000000000}"/>
          </ac:spMkLst>
        </pc:spChg>
        <pc:grpChg chg="mod">
          <ac:chgData name="Datta, Arpan" userId="91dc6fc2-e47c-441d-88b6-7b3651f88482" providerId="ADAL" clId="{5F936040-716E-0240-8C68-563454FE5194}" dt="2021-12-17T00:32:07.807" v="1472" actId="16037"/>
          <ac:grpSpMkLst>
            <pc:docMk/>
            <pc:sldMasterMk cId="3565341135" sldId="2147483681"/>
            <ac:grpSpMk id="8" creationId="{00000000-0000-0000-0000-000000000000}"/>
          </ac:grpSpMkLst>
        </pc:grpChg>
        <pc:sldLayoutChg chg="modSp">
          <pc:chgData name="Datta, Arpan" userId="91dc6fc2-e47c-441d-88b6-7b3651f88482" providerId="ADAL" clId="{5F936040-716E-0240-8C68-563454FE5194}" dt="2021-12-16T23:28:51.678" v="217" actId="16037"/>
          <pc:sldLayoutMkLst>
            <pc:docMk/>
            <pc:sldMasterMk cId="3565341135" sldId="2147483662"/>
            <pc:sldLayoutMk cId="3684218835" sldId="2147483663"/>
          </pc:sldLayoutMkLst>
          <pc:spChg chg="mod">
            <ac:chgData name="Datta, Arpan" userId="91dc6fc2-e47c-441d-88b6-7b3651f88482" providerId="ADAL" clId="{5F936040-716E-0240-8C68-563454FE5194}" dt="2021-12-16T23:28:37.899" v="212" actId="16037"/>
            <ac:spMkLst>
              <pc:docMk/>
              <pc:sldMasterMk cId="3565341135" sldId="2147483662"/>
              <pc:sldLayoutMk cId="3684218835" sldId="2147483663"/>
              <ac:spMk id="11" creationId="{00000000-0000-0000-0000-000000000000}"/>
            </ac:spMkLst>
          </pc:spChg>
          <pc:grpChg chg="mod">
            <ac:chgData name="Datta, Arpan" userId="91dc6fc2-e47c-441d-88b6-7b3651f88482" providerId="ADAL" clId="{5F936040-716E-0240-8C68-563454FE5194}" dt="2021-12-16T23:28:51.678" v="217" actId="16037"/>
            <ac:grpSpMkLst>
              <pc:docMk/>
              <pc:sldMasterMk cId="3565341135" sldId="2147483662"/>
              <pc:sldLayoutMk cId="3684218835" sldId="2147483663"/>
              <ac:grpSpMk id="7" creationId="{00000000-0000-0000-0000-000000000000}"/>
            </ac:grpSpMkLst>
          </pc:grpChg>
        </pc:sldLayoutChg>
      </pc:sldMasterChg>
      <pc:sldMasterChg chg="modTransition modSldLayout">
        <pc:chgData name="Datta, Arpan" userId="91dc6fc2-e47c-441d-88b6-7b3651f88482" providerId="ADAL" clId="{5F936040-716E-0240-8C68-563454FE5194}" dt="2021-12-17T00:55:15.949" v="1881"/>
        <pc:sldMasterMkLst>
          <pc:docMk/>
          <pc:sldMasterMk cId="2262283037" sldId="2147483694"/>
        </pc:sldMasterMkLst>
        <pc:sldLayoutChg chg="addSp">
          <pc:chgData name="Datta, Arpan" userId="91dc6fc2-e47c-441d-88b6-7b3651f88482" providerId="ADAL" clId="{5F936040-716E-0240-8C68-563454FE5194}" dt="2021-12-17T00:54:54.745" v="1876"/>
          <pc:sldLayoutMkLst>
            <pc:docMk/>
            <pc:sldMasterMk cId="2262283037" sldId="2147483694"/>
            <pc:sldLayoutMk cId="3963423445" sldId="2147483697"/>
          </pc:sldLayoutMkLst>
          <pc:grpChg chg="add">
            <ac:chgData name="Datta, Arpan" userId="91dc6fc2-e47c-441d-88b6-7b3651f88482" providerId="ADAL" clId="{5F936040-716E-0240-8C68-563454FE5194}" dt="2021-12-17T00:54:54.745" v="1876"/>
            <ac:grpSpMkLst>
              <pc:docMk/>
              <pc:sldMasterMk cId="2262283037" sldId="2147483694"/>
              <pc:sldLayoutMk cId="3963423445" sldId="2147483697"/>
              <ac:grpSpMk id="7" creationId="{18C1D307-9B93-5A4B-9E52-B2D4D08075DD}"/>
            </ac:grpSpMkLst>
          </pc:grpChg>
        </pc:sldLayoutChg>
      </pc:sldMasterChg>
      <pc:sldMasterChg chg="modTransition modSldLayout">
        <pc:chgData name="Datta, Arpan" userId="91dc6fc2-e47c-441d-88b6-7b3651f88482" providerId="ADAL" clId="{5F936040-716E-0240-8C68-563454FE5194}" dt="2021-12-17T00:55:29.513" v="1887"/>
        <pc:sldMasterMkLst>
          <pc:docMk/>
          <pc:sldMasterMk cId="2650034122" sldId="2147483694"/>
        </pc:sldMasterMkLst>
        <pc:sldLayoutChg chg="addSp">
          <pc:chgData name="Datta, Arpan" userId="91dc6fc2-e47c-441d-88b6-7b3651f88482" providerId="ADAL" clId="{5F936040-716E-0240-8C68-563454FE5194}" dt="2021-12-17T00:55:29.513" v="1887"/>
          <pc:sldLayoutMkLst>
            <pc:docMk/>
            <pc:sldMasterMk cId="2650034122" sldId="2147483694"/>
            <pc:sldLayoutMk cId="2813768163" sldId="2147483697"/>
          </pc:sldLayoutMkLst>
          <pc:grpChg chg="add">
            <ac:chgData name="Datta, Arpan" userId="91dc6fc2-e47c-441d-88b6-7b3651f88482" providerId="ADAL" clId="{5F936040-716E-0240-8C68-563454FE5194}" dt="2021-12-17T00:55:29.513" v="1887"/>
            <ac:grpSpMkLst>
              <pc:docMk/>
              <pc:sldMasterMk cId="2650034122" sldId="2147483694"/>
              <pc:sldLayoutMk cId="2813768163" sldId="2147483697"/>
              <ac:grpSpMk id="7" creationId="{F9C17D1A-D734-D144-B7FC-747C29D8D7B0}"/>
            </ac:grpSpMkLst>
          </pc:grpChg>
        </pc:sldLayoutChg>
      </pc:sldMasterChg>
      <pc:sldMasterChg chg="modTransition modSldLayout">
        <pc:chgData name="Datta, Arpan" userId="91dc6fc2-e47c-441d-88b6-7b3651f88482" providerId="ADAL" clId="{5F936040-716E-0240-8C68-563454FE5194}" dt="2021-12-17T00:55:30.374" v="1888"/>
        <pc:sldMasterMkLst>
          <pc:docMk/>
          <pc:sldMasterMk cId="1763552544" sldId="2147483707"/>
        </pc:sldMasterMkLst>
        <pc:sldLayoutChg chg="addSp">
          <pc:chgData name="Datta, Arpan" userId="91dc6fc2-e47c-441d-88b6-7b3651f88482" providerId="ADAL" clId="{5F936040-716E-0240-8C68-563454FE5194}" dt="2021-12-17T00:55:30.374" v="1888"/>
          <pc:sldLayoutMkLst>
            <pc:docMk/>
            <pc:sldMasterMk cId="1763552544" sldId="2147483707"/>
            <pc:sldLayoutMk cId="2315221830" sldId="2147483710"/>
          </pc:sldLayoutMkLst>
          <pc:grpChg chg="add">
            <ac:chgData name="Datta, Arpan" userId="91dc6fc2-e47c-441d-88b6-7b3651f88482" providerId="ADAL" clId="{5F936040-716E-0240-8C68-563454FE5194}" dt="2021-12-17T00:55:30.374" v="1888"/>
            <ac:grpSpMkLst>
              <pc:docMk/>
              <pc:sldMasterMk cId="1763552544" sldId="2147483707"/>
              <pc:sldLayoutMk cId="2315221830" sldId="2147483710"/>
              <ac:grpSpMk id="7" creationId="{7B98E31A-93A8-2841-AC73-ACA6FA66E3E3}"/>
            </ac:grpSpMkLst>
          </pc:gr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80388B-559D-414C-BE1F-B5841B15CF5A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7EEE6B9-698C-B548-8F24-691C23FD28AB}">
      <dgm:prSet phldrT="[Text]"/>
      <dgm:spPr/>
      <dgm:t>
        <a:bodyPr/>
        <a:lstStyle/>
        <a:p>
          <a:r>
            <a:rPr lang="en-US"/>
            <a:t>Negative</a:t>
          </a:r>
        </a:p>
      </dgm:t>
    </dgm:pt>
    <dgm:pt modelId="{D7FBE092-F972-B845-9DB5-87540CBDA363}" type="parTrans" cxnId="{57F558B7-FCB6-0A42-9015-A8C1FE476134}">
      <dgm:prSet/>
      <dgm:spPr/>
      <dgm:t>
        <a:bodyPr/>
        <a:lstStyle/>
        <a:p>
          <a:endParaRPr lang="en-US"/>
        </a:p>
      </dgm:t>
    </dgm:pt>
    <dgm:pt modelId="{47E0DA20-B2BB-E241-8F2A-DF56ACF3EBDE}" type="sibTrans" cxnId="{57F558B7-FCB6-0A42-9015-A8C1FE476134}">
      <dgm:prSet/>
      <dgm:spPr/>
      <dgm:t>
        <a:bodyPr/>
        <a:lstStyle/>
        <a:p>
          <a:endParaRPr lang="en-US"/>
        </a:p>
      </dgm:t>
    </dgm:pt>
    <dgm:pt modelId="{37A548EB-E786-C441-A4C8-96C16383A8E7}">
      <dgm:prSet phldrT="[Text]"/>
      <dgm:spPr/>
      <dgm:t>
        <a:bodyPr/>
        <a:lstStyle/>
        <a:p>
          <a:r>
            <a:rPr lang="en-US" b="0" i="0"/>
            <a:t>Doubts effectiveness</a:t>
          </a:r>
          <a:endParaRPr lang="en-US"/>
        </a:p>
      </dgm:t>
    </dgm:pt>
    <dgm:pt modelId="{5C88443F-25D3-C840-8B6C-ECBB4A4C22FF}" type="parTrans" cxnId="{5E9BEB02-0173-4245-98C3-375340233512}">
      <dgm:prSet/>
      <dgm:spPr/>
      <dgm:t>
        <a:bodyPr/>
        <a:lstStyle/>
        <a:p>
          <a:endParaRPr lang="en-US"/>
        </a:p>
      </dgm:t>
    </dgm:pt>
    <dgm:pt modelId="{FF38919B-4215-C744-914A-6CC0BAE61B13}" type="sibTrans" cxnId="{5E9BEB02-0173-4245-98C3-375340233512}">
      <dgm:prSet/>
      <dgm:spPr/>
      <dgm:t>
        <a:bodyPr/>
        <a:lstStyle/>
        <a:p>
          <a:endParaRPr lang="en-US"/>
        </a:p>
      </dgm:t>
    </dgm:pt>
    <dgm:pt modelId="{813868B9-216D-5B45-98DF-028D73042AA9}">
      <dgm:prSet phldrT="[Text]"/>
      <dgm:spPr/>
      <dgm:t>
        <a:bodyPr/>
        <a:lstStyle/>
        <a:p>
          <a:r>
            <a:rPr lang="en-US" b="0" i="0"/>
            <a:t>Too many dozes wont help</a:t>
          </a:r>
          <a:endParaRPr lang="en-US"/>
        </a:p>
      </dgm:t>
    </dgm:pt>
    <dgm:pt modelId="{187938DC-910B-C34F-9047-DC6051988578}" type="parTrans" cxnId="{F71B90C3-1933-1147-BE76-661AD72A6BA3}">
      <dgm:prSet/>
      <dgm:spPr/>
      <dgm:t>
        <a:bodyPr/>
        <a:lstStyle/>
        <a:p>
          <a:endParaRPr lang="en-US"/>
        </a:p>
      </dgm:t>
    </dgm:pt>
    <dgm:pt modelId="{F2D9B82A-B04A-1641-92F8-FCC1026CFE7F}" type="sibTrans" cxnId="{F71B90C3-1933-1147-BE76-661AD72A6BA3}">
      <dgm:prSet/>
      <dgm:spPr/>
      <dgm:t>
        <a:bodyPr/>
        <a:lstStyle/>
        <a:p>
          <a:endParaRPr lang="en-US"/>
        </a:p>
      </dgm:t>
    </dgm:pt>
    <dgm:pt modelId="{1BAA7A9D-6466-C549-B1CC-ABAFD75B0A90}">
      <dgm:prSet phldrT="[Text]"/>
      <dgm:spPr/>
      <dgm:t>
        <a:bodyPr/>
        <a:lstStyle/>
        <a:p>
          <a:r>
            <a:rPr lang="en-US"/>
            <a:t>Positive</a:t>
          </a:r>
        </a:p>
      </dgm:t>
    </dgm:pt>
    <dgm:pt modelId="{675B0735-FE5C-144D-8836-365E7716EFE7}" type="parTrans" cxnId="{1EF0C47A-5C8A-DE41-828D-CBF4E9616B47}">
      <dgm:prSet/>
      <dgm:spPr/>
      <dgm:t>
        <a:bodyPr/>
        <a:lstStyle/>
        <a:p>
          <a:endParaRPr lang="en-US"/>
        </a:p>
      </dgm:t>
    </dgm:pt>
    <dgm:pt modelId="{DA53ABEE-4C97-8242-BF6D-89A852E53FDE}" type="sibTrans" cxnId="{1EF0C47A-5C8A-DE41-828D-CBF4E9616B47}">
      <dgm:prSet/>
      <dgm:spPr/>
      <dgm:t>
        <a:bodyPr/>
        <a:lstStyle/>
        <a:p>
          <a:endParaRPr lang="en-US"/>
        </a:p>
      </dgm:t>
    </dgm:pt>
    <dgm:pt modelId="{95C09004-7693-5A4C-871E-6D5A655C1A8C}">
      <dgm:prSet phldrT="[Text]"/>
      <dgm:spPr/>
      <dgm:t>
        <a:bodyPr/>
        <a:lstStyle/>
        <a:p>
          <a:r>
            <a:rPr lang="en-US"/>
            <a:t>Proof on vaccination required for outdoor utilities.</a:t>
          </a:r>
        </a:p>
      </dgm:t>
    </dgm:pt>
    <dgm:pt modelId="{52B98017-BAB6-404A-BDC3-C6F270B196B1}" type="parTrans" cxnId="{39655777-38B5-404E-9D18-5B7B8F035F2C}">
      <dgm:prSet/>
      <dgm:spPr/>
      <dgm:t>
        <a:bodyPr/>
        <a:lstStyle/>
        <a:p>
          <a:endParaRPr lang="en-US"/>
        </a:p>
      </dgm:t>
    </dgm:pt>
    <dgm:pt modelId="{83EB7F92-C119-F04C-998E-7AD11E3496AE}" type="sibTrans" cxnId="{39655777-38B5-404E-9D18-5B7B8F035F2C}">
      <dgm:prSet/>
      <dgm:spPr/>
      <dgm:t>
        <a:bodyPr/>
        <a:lstStyle/>
        <a:p>
          <a:endParaRPr lang="en-US"/>
        </a:p>
      </dgm:t>
    </dgm:pt>
    <dgm:pt modelId="{1ED9F967-D29C-2F43-91F0-F2EE65F67958}">
      <dgm:prSet/>
      <dgm:spPr/>
      <dgm:t>
        <a:bodyPr/>
        <a:lstStyle/>
        <a:p>
          <a:r>
            <a:rPr lang="en-US" b="0" i="0"/>
            <a:t>Protest against vaccines due to mandate</a:t>
          </a:r>
          <a:endParaRPr lang="en-US"/>
        </a:p>
      </dgm:t>
    </dgm:pt>
    <dgm:pt modelId="{6400551B-7EBA-3B47-8E71-58002F211FFA}" type="parTrans" cxnId="{E4A9D15C-F01C-2A4D-96CA-48BE4FE5075D}">
      <dgm:prSet/>
      <dgm:spPr/>
      <dgm:t>
        <a:bodyPr/>
        <a:lstStyle/>
        <a:p>
          <a:endParaRPr lang="en-US"/>
        </a:p>
      </dgm:t>
    </dgm:pt>
    <dgm:pt modelId="{7ECD14B0-2BDA-EC4D-82E3-45373B3CB928}" type="sibTrans" cxnId="{E4A9D15C-F01C-2A4D-96CA-48BE4FE5075D}">
      <dgm:prSet/>
      <dgm:spPr/>
      <dgm:t>
        <a:bodyPr/>
        <a:lstStyle/>
        <a:p>
          <a:endParaRPr lang="en-US"/>
        </a:p>
      </dgm:t>
    </dgm:pt>
    <dgm:pt modelId="{CBA403D7-39E5-604F-8F08-308F9C5CD3B4}">
      <dgm:prSet/>
      <dgm:spPr/>
      <dgm:t>
        <a:bodyPr/>
        <a:lstStyle/>
        <a:p>
          <a:r>
            <a:rPr lang="en-US" b="0" i="0"/>
            <a:t>vaccination mandates at workplace</a:t>
          </a:r>
          <a:endParaRPr lang="en-US"/>
        </a:p>
      </dgm:t>
    </dgm:pt>
    <dgm:pt modelId="{0FB0CCA7-BD40-BB4E-BB64-7C348F46F17E}" type="parTrans" cxnId="{159EEC8B-5010-3A47-A94E-BDCA40C33B97}">
      <dgm:prSet/>
      <dgm:spPr/>
      <dgm:t>
        <a:bodyPr/>
        <a:lstStyle/>
        <a:p>
          <a:endParaRPr lang="en-US"/>
        </a:p>
      </dgm:t>
    </dgm:pt>
    <dgm:pt modelId="{D4A61858-12A3-B248-9B99-0D658BBF84A3}" type="sibTrans" cxnId="{159EEC8B-5010-3A47-A94E-BDCA40C33B97}">
      <dgm:prSet/>
      <dgm:spPr/>
      <dgm:t>
        <a:bodyPr/>
        <a:lstStyle/>
        <a:p>
          <a:endParaRPr lang="en-US"/>
        </a:p>
      </dgm:t>
    </dgm:pt>
    <dgm:pt modelId="{6176FB57-DA22-934E-8F2B-521DD3574A28}">
      <dgm:prSet/>
      <dgm:spPr/>
      <dgm:t>
        <a:bodyPr/>
        <a:lstStyle/>
        <a:p>
          <a:r>
            <a:rPr lang="en-US" b="0" i="0"/>
            <a:t>Effectiveness of 3rd doze moderna vaccine</a:t>
          </a:r>
          <a:endParaRPr lang="en-US"/>
        </a:p>
      </dgm:t>
    </dgm:pt>
    <dgm:pt modelId="{25D1B0EF-6900-7849-9CBD-E02F80A046CD}" type="parTrans" cxnId="{36743B5A-39D4-4348-8540-892942D00788}">
      <dgm:prSet/>
      <dgm:spPr/>
      <dgm:t>
        <a:bodyPr/>
        <a:lstStyle/>
        <a:p>
          <a:endParaRPr lang="en-US"/>
        </a:p>
      </dgm:t>
    </dgm:pt>
    <dgm:pt modelId="{3DB3CF17-3263-5D48-A1E6-927C3AA4AE1E}" type="sibTrans" cxnId="{36743B5A-39D4-4348-8540-892942D00788}">
      <dgm:prSet/>
      <dgm:spPr/>
      <dgm:t>
        <a:bodyPr/>
        <a:lstStyle/>
        <a:p>
          <a:endParaRPr lang="en-US"/>
        </a:p>
      </dgm:t>
    </dgm:pt>
    <dgm:pt modelId="{18CC3EE8-0CA9-9D49-8A1D-7E0FD5842856}" type="pres">
      <dgm:prSet presAssocID="{1E80388B-559D-414C-BE1F-B5841B15CF5A}" presName="linear" presStyleCnt="0">
        <dgm:presLayoutVars>
          <dgm:dir/>
          <dgm:animLvl val="lvl"/>
          <dgm:resizeHandles val="exact"/>
        </dgm:presLayoutVars>
      </dgm:prSet>
      <dgm:spPr/>
    </dgm:pt>
    <dgm:pt modelId="{8EBF96A8-AFD4-7B47-924E-89464C4C2A9E}" type="pres">
      <dgm:prSet presAssocID="{C7EEE6B9-698C-B548-8F24-691C23FD28AB}" presName="parentLin" presStyleCnt="0"/>
      <dgm:spPr/>
    </dgm:pt>
    <dgm:pt modelId="{D1871A93-B538-0645-B7A1-2537D8851FD8}" type="pres">
      <dgm:prSet presAssocID="{C7EEE6B9-698C-B548-8F24-691C23FD28AB}" presName="parentLeftMargin" presStyleLbl="node1" presStyleIdx="0" presStyleCnt="2"/>
      <dgm:spPr/>
    </dgm:pt>
    <dgm:pt modelId="{97D545FD-4DD9-CC41-897E-4DCD60F81DA1}" type="pres">
      <dgm:prSet presAssocID="{C7EEE6B9-698C-B548-8F24-691C23FD28A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95975A2-A254-D748-892D-ED9AE2E339F6}" type="pres">
      <dgm:prSet presAssocID="{C7EEE6B9-698C-B548-8F24-691C23FD28AB}" presName="negativeSpace" presStyleCnt="0"/>
      <dgm:spPr/>
    </dgm:pt>
    <dgm:pt modelId="{3E466228-9185-314C-882E-BAA87372188C}" type="pres">
      <dgm:prSet presAssocID="{C7EEE6B9-698C-B548-8F24-691C23FD28AB}" presName="childText" presStyleLbl="conFgAcc1" presStyleIdx="0" presStyleCnt="2">
        <dgm:presLayoutVars>
          <dgm:bulletEnabled val="1"/>
        </dgm:presLayoutVars>
      </dgm:prSet>
      <dgm:spPr/>
    </dgm:pt>
    <dgm:pt modelId="{0EEFF309-8E4E-DE46-A027-2863BFF850D8}" type="pres">
      <dgm:prSet presAssocID="{47E0DA20-B2BB-E241-8F2A-DF56ACF3EBDE}" presName="spaceBetweenRectangles" presStyleCnt="0"/>
      <dgm:spPr/>
    </dgm:pt>
    <dgm:pt modelId="{1CC6D0F9-2175-474A-8EDF-B91EF4F03DA7}" type="pres">
      <dgm:prSet presAssocID="{1BAA7A9D-6466-C549-B1CC-ABAFD75B0A90}" presName="parentLin" presStyleCnt="0"/>
      <dgm:spPr/>
    </dgm:pt>
    <dgm:pt modelId="{F686A18F-8513-A749-90BF-E104BB1AE127}" type="pres">
      <dgm:prSet presAssocID="{1BAA7A9D-6466-C549-B1CC-ABAFD75B0A90}" presName="parentLeftMargin" presStyleLbl="node1" presStyleIdx="0" presStyleCnt="2"/>
      <dgm:spPr/>
    </dgm:pt>
    <dgm:pt modelId="{06FE2FF6-D63F-0547-A0E2-3A30B80B9A98}" type="pres">
      <dgm:prSet presAssocID="{1BAA7A9D-6466-C549-B1CC-ABAFD75B0A9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E0DA0F2D-D67E-C54E-A8D6-3BE831F14CBD}" type="pres">
      <dgm:prSet presAssocID="{1BAA7A9D-6466-C549-B1CC-ABAFD75B0A90}" presName="negativeSpace" presStyleCnt="0"/>
      <dgm:spPr/>
    </dgm:pt>
    <dgm:pt modelId="{35882D71-9C36-364D-A139-2E57A766EDA2}" type="pres">
      <dgm:prSet presAssocID="{1BAA7A9D-6466-C549-B1CC-ABAFD75B0A90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5E9BEB02-0173-4245-98C3-375340233512}" srcId="{C7EEE6B9-698C-B548-8F24-691C23FD28AB}" destId="{37A548EB-E786-C441-A4C8-96C16383A8E7}" srcOrd="0" destOrd="0" parTransId="{5C88443F-25D3-C840-8B6C-ECBB4A4C22FF}" sibTransId="{FF38919B-4215-C744-914A-6CC0BAE61B13}"/>
    <dgm:cxn modelId="{21C0170D-356F-4848-97F5-AA002A1DD030}" type="presOf" srcId="{CBA403D7-39E5-604F-8F08-308F9C5CD3B4}" destId="{35882D71-9C36-364D-A139-2E57A766EDA2}" srcOrd="0" destOrd="2" presId="urn:microsoft.com/office/officeart/2005/8/layout/list1"/>
    <dgm:cxn modelId="{7F8BD013-3645-5543-91BA-0B85F0D36D54}" type="presOf" srcId="{95C09004-7693-5A4C-871E-6D5A655C1A8C}" destId="{35882D71-9C36-364D-A139-2E57A766EDA2}" srcOrd="0" destOrd="0" presId="urn:microsoft.com/office/officeart/2005/8/layout/list1"/>
    <dgm:cxn modelId="{DEEF7533-66CB-FC42-BD8F-97F88B2F9732}" type="presOf" srcId="{813868B9-216D-5B45-98DF-028D73042AA9}" destId="{3E466228-9185-314C-882E-BAA87372188C}" srcOrd="0" destOrd="1" presId="urn:microsoft.com/office/officeart/2005/8/layout/list1"/>
    <dgm:cxn modelId="{C6C1473C-4F67-FA4B-A614-C2925BBA9455}" type="presOf" srcId="{1BAA7A9D-6466-C549-B1CC-ABAFD75B0A90}" destId="{F686A18F-8513-A749-90BF-E104BB1AE127}" srcOrd="0" destOrd="0" presId="urn:microsoft.com/office/officeart/2005/8/layout/list1"/>
    <dgm:cxn modelId="{36743B5A-39D4-4348-8540-892942D00788}" srcId="{1BAA7A9D-6466-C549-B1CC-ABAFD75B0A90}" destId="{6176FB57-DA22-934E-8F2B-521DD3574A28}" srcOrd="1" destOrd="0" parTransId="{25D1B0EF-6900-7849-9CBD-E02F80A046CD}" sibTransId="{3DB3CF17-3263-5D48-A1E6-927C3AA4AE1E}"/>
    <dgm:cxn modelId="{E4A9D15C-F01C-2A4D-96CA-48BE4FE5075D}" srcId="{C7EEE6B9-698C-B548-8F24-691C23FD28AB}" destId="{1ED9F967-D29C-2F43-91F0-F2EE65F67958}" srcOrd="2" destOrd="0" parTransId="{6400551B-7EBA-3B47-8E71-58002F211FFA}" sibTransId="{7ECD14B0-2BDA-EC4D-82E3-45373B3CB928}"/>
    <dgm:cxn modelId="{4F161675-40F7-A340-8D2A-7A6FCF872EE9}" type="presOf" srcId="{37A548EB-E786-C441-A4C8-96C16383A8E7}" destId="{3E466228-9185-314C-882E-BAA87372188C}" srcOrd="0" destOrd="0" presId="urn:microsoft.com/office/officeart/2005/8/layout/list1"/>
    <dgm:cxn modelId="{39655777-38B5-404E-9D18-5B7B8F035F2C}" srcId="{1BAA7A9D-6466-C549-B1CC-ABAFD75B0A90}" destId="{95C09004-7693-5A4C-871E-6D5A655C1A8C}" srcOrd="0" destOrd="0" parTransId="{52B98017-BAB6-404A-BDC3-C6F270B196B1}" sibTransId="{83EB7F92-C119-F04C-998E-7AD11E3496AE}"/>
    <dgm:cxn modelId="{1EF0C47A-5C8A-DE41-828D-CBF4E9616B47}" srcId="{1E80388B-559D-414C-BE1F-B5841B15CF5A}" destId="{1BAA7A9D-6466-C549-B1CC-ABAFD75B0A90}" srcOrd="1" destOrd="0" parTransId="{675B0735-FE5C-144D-8836-365E7716EFE7}" sibTransId="{DA53ABEE-4C97-8242-BF6D-89A852E53FDE}"/>
    <dgm:cxn modelId="{E7910C8A-463B-6B4E-AC56-3888194928C1}" type="presOf" srcId="{1E80388B-559D-414C-BE1F-B5841B15CF5A}" destId="{18CC3EE8-0CA9-9D49-8A1D-7E0FD5842856}" srcOrd="0" destOrd="0" presId="urn:microsoft.com/office/officeart/2005/8/layout/list1"/>
    <dgm:cxn modelId="{159EEC8B-5010-3A47-A94E-BDCA40C33B97}" srcId="{1BAA7A9D-6466-C549-B1CC-ABAFD75B0A90}" destId="{CBA403D7-39E5-604F-8F08-308F9C5CD3B4}" srcOrd="2" destOrd="0" parTransId="{0FB0CCA7-BD40-BB4E-BB64-7C348F46F17E}" sibTransId="{D4A61858-12A3-B248-9B99-0D658BBF84A3}"/>
    <dgm:cxn modelId="{4B0AC49E-7016-104C-BAC4-3523E3607CB7}" type="presOf" srcId="{C7EEE6B9-698C-B548-8F24-691C23FD28AB}" destId="{D1871A93-B538-0645-B7A1-2537D8851FD8}" srcOrd="0" destOrd="0" presId="urn:microsoft.com/office/officeart/2005/8/layout/list1"/>
    <dgm:cxn modelId="{5746F4A8-43C4-B744-8573-C58A9673D754}" type="presOf" srcId="{1ED9F967-D29C-2F43-91F0-F2EE65F67958}" destId="{3E466228-9185-314C-882E-BAA87372188C}" srcOrd="0" destOrd="2" presId="urn:microsoft.com/office/officeart/2005/8/layout/list1"/>
    <dgm:cxn modelId="{57F558B7-FCB6-0A42-9015-A8C1FE476134}" srcId="{1E80388B-559D-414C-BE1F-B5841B15CF5A}" destId="{C7EEE6B9-698C-B548-8F24-691C23FD28AB}" srcOrd="0" destOrd="0" parTransId="{D7FBE092-F972-B845-9DB5-87540CBDA363}" sibTransId="{47E0DA20-B2BB-E241-8F2A-DF56ACF3EBDE}"/>
    <dgm:cxn modelId="{F71B90C3-1933-1147-BE76-661AD72A6BA3}" srcId="{C7EEE6B9-698C-B548-8F24-691C23FD28AB}" destId="{813868B9-216D-5B45-98DF-028D73042AA9}" srcOrd="1" destOrd="0" parTransId="{187938DC-910B-C34F-9047-DC6051988578}" sibTransId="{F2D9B82A-B04A-1641-92F8-FCC1026CFE7F}"/>
    <dgm:cxn modelId="{414E63CB-5315-7646-9524-6BA64C092E94}" type="presOf" srcId="{1BAA7A9D-6466-C549-B1CC-ABAFD75B0A90}" destId="{06FE2FF6-D63F-0547-A0E2-3A30B80B9A98}" srcOrd="1" destOrd="0" presId="urn:microsoft.com/office/officeart/2005/8/layout/list1"/>
    <dgm:cxn modelId="{1FBAB6CD-24F9-ED44-BF42-DC186AA14664}" type="presOf" srcId="{C7EEE6B9-698C-B548-8F24-691C23FD28AB}" destId="{97D545FD-4DD9-CC41-897E-4DCD60F81DA1}" srcOrd="1" destOrd="0" presId="urn:microsoft.com/office/officeart/2005/8/layout/list1"/>
    <dgm:cxn modelId="{9630ECF2-4701-634A-A0F6-FF5E1E9FA086}" type="presOf" srcId="{6176FB57-DA22-934E-8F2B-521DD3574A28}" destId="{35882D71-9C36-364D-A139-2E57A766EDA2}" srcOrd="0" destOrd="1" presId="urn:microsoft.com/office/officeart/2005/8/layout/list1"/>
    <dgm:cxn modelId="{B83F7171-F550-F24C-B3F6-5C3C13BB883B}" type="presParOf" srcId="{18CC3EE8-0CA9-9D49-8A1D-7E0FD5842856}" destId="{8EBF96A8-AFD4-7B47-924E-89464C4C2A9E}" srcOrd="0" destOrd="0" presId="urn:microsoft.com/office/officeart/2005/8/layout/list1"/>
    <dgm:cxn modelId="{0EFD7390-0C2A-BF41-8C11-A186CC433AB2}" type="presParOf" srcId="{8EBF96A8-AFD4-7B47-924E-89464C4C2A9E}" destId="{D1871A93-B538-0645-B7A1-2537D8851FD8}" srcOrd="0" destOrd="0" presId="urn:microsoft.com/office/officeart/2005/8/layout/list1"/>
    <dgm:cxn modelId="{8ACA23C4-C7F7-7541-AB2C-D90A63A3B871}" type="presParOf" srcId="{8EBF96A8-AFD4-7B47-924E-89464C4C2A9E}" destId="{97D545FD-4DD9-CC41-897E-4DCD60F81DA1}" srcOrd="1" destOrd="0" presId="urn:microsoft.com/office/officeart/2005/8/layout/list1"/>
    <dgm:cxn modelId="{783BCB9F-4E07-9F4E-B211-82D5989AFF2C}" type="presParOf" srcId="{18CC3EE8-0CA9-9D49-8A1D-7E0FD5842856}" destId="{E95975A2-A254-D748-892D-ED9AE2E339F6}" srcOrd="1" destOrd="0" presId="urn:microsoft.com/office/officeart/2005/8/layout/list1"/>
    <dgm:cxn modelId="{11E236AD-2DAC-C34A-9CE1-93E0944F8CFD}" type="presParOf" srcId="{18CC3EE8-0CA9-9D49-8A1D-7E0FD5842856}" destId="{3E466228-9185-314C-882E-BAA87372188C}" srcOrd="2" destOrd="0" presId="urn:microsoft.com/office/officeart/2005/8/layout/list1"/>
    <dgm:cxn modelId="{375E16B4-F120-4044-83ED-C2841B58E840}" type="presParOf" srcId="{18CC3EE8-0CA9-9D49-8A1D-7E0FD5842856}" destId="{0EEFF309-8E4E-DE46-A027-2863BFF850D8}" srcOrd="3" destOrd="0" presId="urn:microsoft.com/office/officeart/2005/8/layout/list1"/>
    <dgm:cxn modelId="{7832E531-ECF7-8C4D-9426-783C960A2919}" type="presParOf" srcId="{18CC3EE8-0CA9-9D49-8A1D-7E0FD5842856}" destId="{1CC6D0F9-2175-474A-8EDF-B91EF4F03DA7}" srcOrd="4" destOrd="0" presId="urn:microsoft.com/office/officeart/2005/8/layout/list1"/>
    <dgm:cxn modelId="{A2220AB0-FC43-BE4A-86EA-C008A30E19F8}" type="presParOf" srcId="{1CC6D0F9-2175-474A-8EDF-B91EF4F03DA7}" destId="{F686A18F-8513-A749-90BF-E104BB1AE127}" srcOrd="0" destOrd="0" presId="urn:microsoft.com/office/officeart/2005/8/layout/list1"/>
    <dgm:cxn modelId="{B3F0C09C-054B-574B-9B51-1F95540BE54F}" type="presParOf" srcId="{1CC6D0F9-2175-474A-8EDF-B91EF4F03DA7}" destId="{06FE2FF6-D63F-0547-A0E2-3A30B80B9A98}" srcOrd="1" destOrd="0" presId="urn:microsoft.com/office/officeart/2005/8/layout/list1"/>
    <dgm:cxn modelId="{9AC87CF7-694F-8E4D-B0C3-4C528D753D55}" type="presParOf" srcId="{18CC3EE8-0CA9-9D49-8A1D-7E0FD5842856}" destId="{E0DA0F2D-D67E-C54E-A8D6-3BE831F14CBD}" srcOrd="5" destOrd="0" presId="urn:microsoft.com/office/officeart/2005/8/layout/list1"/>
    <dgm:cxn modelId="{1F468760-3433-DA42-955B-A2A251C8C34B}" type="presParOf" srcId="{18CC3EE8-0CA9-9D49-8A1D-7E0FD5842856}" destId="{35882D71-9C36-364D-A139-2E57A766EDA2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80388B-559D-414C-BE1F-B5841B15CF5A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7EEE6B9-698C-B548-8F24-691C23FD28AB}">
      <dgm:prSet phldrT="[Text]"/>
      <dgm:spPr/>
      <dgm:t>
        <a:bodyPr/>
        <a:lstStyle/>
        <a:p>
          <a:r>
            <a:rPr lang="en-US"/>
            <a:t>Negative</a:t>
          </a:r>
        </a:p>
      </dgm:t>
    </dgm:pt>
    <dgm:pt modelId="{D7FBE092-F972-B845-9DB5-87540CBDA363}" type="parTrans" cxnId="{57F558B7-FCB6-0A42-9015-A8C1FE476134}">
      <dgm:prSet/>
      <dgm:spPr/>
      <dgm:t>
        <a:bodyPr/>
        <a:lstStyle/>
        <a:p>
          <a:endParaRPr lang="en-US"/>
        </a:p>
      </dgm:t>
    </dgm:pt>
    <dgm:pt modelId="{47E0DA20-B2BB-E241-8F2A-DF56ACF3EBDE}" type="sibTrans" cxnId="{57F558B7-FCB6-0A42-9015-A8C1FE476134}">
      <dgm:prSet/>
      <dgm:spPr/>
      <dgm:t>
        <a:bodyPr/>
        <a:lstStyle/>
        <a:p>
          <a:endParaRPr lang="en-US"/>
        </a:p>
      </dgm:t>
    </dgm:pt>
    <dgm:pt modelId="{37A548EB-E786-C441-A4C8-96C16383A8E7}">
      <dgm:prSet phldrT="[Text]"/>
      <dgm:spPr/>
      <dgm:t>
        <a:bodyPr/>
        <a:lstStyle/>
        <a:p>
          <a:r>
            <a:rPr lang="en-US" b="0" i="0"/>
            <a:t>Against mask mandate and social distancing</a:t>
          </a:r>
          <a:endParaRPr lang="en-US"/>
        </a:p>
      </dgm:t>
    </dgm:pt>
    <dgm:pt modelId="{5C88443F-25D3-C840-8B6C-ECBB4A4C22FF}" type="parTrans" cxnId="{5E9BEB02-0173-4245-98C3-375340233512}">
      <dgm:prSet/>
      <dgm:spPr/>
      <dgm:t>
        <a:bodyPr/>
        <a:lstStyle/>
        <a:p>
          <a:endParaRPr lang="en-US"/>
        </a:p>
      </dgm:t>
    </dgm:pt>
    <dgm:pt modelId="{FF38919B-4215-C744-914A-6CC0BAE61B13}" type="sibTrans" cxnId="{5E9BEB02-0173-4245-98C3-375340233512}">
      <dgm:prSet/>
      <dgm:spPr/>
      <dgm:t>
        <a:bodyPr/>
        <a:lstStyle/>
        <a:p>
          <a:endParaRPr lang="en-US"/>
        </a:p>
      </dgm:t>
    </dgm:pt>
    <dgm:pt modelId="{813868B9-216D-5B45-98DF-028D73042AA9}">
      <dgm:prSet phldrT="[Text]"/>
      <dgm:spPr/>
      <dgm:t>
        <a:bodyPr/>
        <a:lstStyle/>
        <a:p>
          <a:r>
            <a:rPr lang="en-US" b="0" i="0"/>
            <a:t>Against covid restrictions in indoor public places</a:t>
          </a:r>
          <a:endParaRPr lang="en-US"/>
        </a:p>
      </dgm:t>
    </dgm:pt>
    <dgm:pt modelId="{187938DC-910B-C34F-9047-DC6051988578}" type="parTrans" cxnId="{F71B90C3-1933-1147-BE76-661AD72A6BA3}">
      <dgm:prSet/>
      <dgm:spPr/>
      <dgm:t>
        <a:bodyPr/>
        <a:lstStyle/>
        <a:p>
          <a:endParaRPr lang="en-US"/>
        </a:p>
      </dgm:t>
    </dgm:pt>
    <dgm:pt modelId="{F2D9B82A-B04A-1641-92F8-FCC1026CFE7F}" type="sibTrans" cxnId="{F71B90C3-1933-1147-BE76-661AD72A6BA3}">
      <dgm:prSet/>
      <dgm:spPr/>
      <dgm:t>
        <a:bodyPr/>
        <a:lstStyle/>
        <a:p>
          <a:endParaRPr lang="en-US"/>
        </a:p>
      </dgm:t>
    </dgm:pt>
    <dgm:pt modelId="{1BAA7A9D-6466-C549-B1CC-ABAFD75B0A90}">
      <dgm:prSet phldrT="[Text]"/>
      <dgm:spPr/>
      <dgm:t>
        <a:bodyPr/>
        <a:lstStyle/>
        <a:p>
          <a:r>
            <a:rPr lang="en-US"/>
            <a:t>Positive</a:t>
          </a:r>
        </a:p>
      </dgm:t>
    </dgm:pt>
    <dgm:pt modelId="{675B0735-FE5C-144D-8836-365E7716EFE7}" type="parTrans" cxnId="{1EF0C47A-5C8A-DE41-828D-CBF4E9616B47}">
      <dgm:prSet/>
      <dgm:spPr/>
      <dgm:t>
        <a:bodyPr/>
        <a:lstStyle/>
        <a:p>
          <a:endParaRPr lang="en-US"/>
        </a:p>
      </dgm:t>
    </dgm:pt>
    <dgm:pt modelId="{DA53ABEE-4C97-8242-BF6D-89A852E53FDE}" type="sibTrans" cxnId="{1EF0C47A-5C8A-DE41-828D-CBF4E9616B47}">
      <dgm:prSet/>
      <dgm:spPr/>
      <dgm:t>
        <a:bodyPr/>
        <a:lstStyle/>
        <a:p>
          <a:endParaRPr lang="en-US"/>
        </a:p>
      </dgm:t>
    </dgm:pt>
    <dgm:pt modelId="{95C09004-7693-5A4C-871E-6D5A655C1A8C}">
      <dgm:prSet phldrT="[Text]"/>
      <dgm:spPr/>
      <dgm:t>
        <a:bodyPr/>
        <a:lstStyle/>
        <a:p>
          <a:r>
            <a:rPr lang="en-US" b="0" i="0"/>
            <a:t>People are recommended to wear masks outdoors</a:t>
          </a:r>
          <a:endParaRPr lang="en-US"/>
        </a:p>
      </dgm:t>
    </dgm:pt>
    <dgm:pt modelId="{52B98017-BAB6-404A-BDC3-C6F270B196B1}" type="parTrans" cxnId="{39655777-38B5-404E-9D18-5B7B8F035F2C}">
      <dgm:prSet/>
      <dgm:spPr/>
      <dgm:t>
        <a:bodyPr/>
        <a:lstStyle/>
        <a:p>
          <a:endParaRPr lang="en-US"/>
        </a:p>
      </dgm:t>
    </dgm:pt>
    <dgm:pt modelId="{83EB7F92-C119-F04C-998E-7AD11E3496AE}" type="sibTrans" cxnId="{39655777-38B5-404E-9D18-5B7B8F035F2C}">
      <dgm:prSet/>
      <dgm:spPr/>
      <dgm:t>
        <a:bodyPr/>
        <a:lstStyle/>
        <a:p>
          <a:endParaRPr lang="en-US"/>
        </a:p>
      </dgm:t>
    </dgm:pt>
    <dgm:pt modelId="{6176FB57-DA22-934E-8F2B-521DD3574A28}">
      <dgm:prSet/>
      <dgm:spPr/>
      <dgm:t>
        <a:bodyPr/>
        <a:lstStyle/>
        <a:p>
          <a:r>
            <a:rPr lang="en-US" b="0" i="0"/>
            <a:t>Talks about getting boosters shots in order to stop wearing masks</a:t>
          </a:r>
          <a:endParaRPr lang="en-US"/>
        </a:p>
      </dgm:t>
    </dgm:pt>
    <dgm:pt modelId="{25D1B0EF-6900-7849-9CBD-E02F80A046CD}" type="parTrans" cxnId="{36743B5A-39D4-4348-8540-892942D00788}">
      <dgm:prSet/>
      <dgm:spPr/>
      <dgm:t>
        <a:bodyPr/>
        <a:lstStyle/>
        <a:p>
          <a:endParaRPr lang="en-US"/>
        </a:p>
      </dgm:t>
    </dgm:pt>
    <dgm:pt modelId="{3DB3CF17-3263-5D48-A1E6-927C3AA4AE1E}" type="sibTrans" cxnId="{36743B5A-39D4-4348-8540-892942D00788}">
      <dgm:prSet/>
      <dgm:spPr/>
      <dgm:t>
        <a:bodyPr/>
        <a:lstStyle/>
        <a:p>
          <a:endParaRPr lang="en-US"/>
        </a:p>
      </dgm:t>
    </dgm:pt>
    <dgm:pt modelId="{18CC3EE8-0CA9-9D49-8A1D-7E0FD5842856}" type="pres">
      <dgm:prSet presAssocID="{1E80388B-559D-414C-BE1F-B5841B15CF5A}" presName="linear" presStyleCnt="0">
        <dgm:presLayoutVars>
          <dgm:dir/>
          <dgm:animLvl val="lvl"/>
          <dgm:resizeHandles val="exact"/>
        </dgm:presLayoutVars>
      </dgm:prSet>
      <dgm:spPr/>
    </dgm:pt>
    <dgm:pt modelId="{8EBF96A8-AFD4-7B47-924E-89464C4C2A9E}" type="pres">
      <dgm:prSet presAssocID="{C7EEE6B9-698C-B548-8F24-691C23FD28AB}" presName="parentLin" presStyleCnt="0"/>
      <dgm:spPr/>
    </dgm:pt>
    <dgm:pt modelId="{D1871A93-B538-0645-B7A1-2537D8851FD8}" type="pres">
      <dgm:prSet presAssocID="{C7EEE6B9-698C-B548-8F24-691C23FD28AB}" presName="parentLeftMargin" presStyleLbl="node1" presStyleIdx="0" presStyleCnt="2"/>
      <dgm:spPr/>
    </dgm:pt>
    <dgm:pt modelId="{97D545FD-4DD9-CC41-897E-4DCD60F81DA1}" type="pres">
      <dgm:prSet presAssocID="{C7EEE6B9-698C-B548-8F24-691C23FD28A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95975A2-A254-D748-892D-ED9AE2E339F6}" type="pres">
      <dgm:prSet presAssocID="{C7EEE6B9-698C-B548-8F24-691C23FD28AB}" presName="negativeSpace" presStyleCnt="0"/>
      <dgm:spPr/>
    </dgm:pt>
    <dgm:pt modelId="{3E466228-9185-314C-882E-BAA87372188C}" type="pres">
      <dgm:prSet presAssocID="{C7EEE6B9-698C-B548-8F24-691C23FD28AB}" presName="childText" presStyleLbl="conFgAcc1" presStyleIdx="0" presStyleCnt="2">
        <dgm:presLayoutVars>
          <dgm:bulletEnabled val="1"/>
        </dgm:presLayoutVars>
      </dgm:prSet>
      <dgm:spPr/>
    </dgm:pt>
    <dgm:pt modelId="{0EEFF309-8E4E-DE46-A027-2863BFF850D8}" type="pres">
      <dgm:prSet presAssocID="{47E0DA20-B2BB-E241-8F2A-DF56ACF3EBDE}" presName="spaceBetweenRectangles" presStyleCnt="0"/>
      <dgm:spPr/>
    </dgm:pt>
    <dgm:pt modelId="{1CC6D0F9-2175-474A-8EDF-B91EF4F03DA7}" type="pres">
      <dgm:prSet presAssocID="{1BAA7A9D-6466-C549-B1CC-ABAFD75B0A90}" presName="parentLin" presStyleCnt="0"/>
      <dgm:spPr/>
    </dgm:pt>
    <dgm:pt modelId="{F686A18F-8513-A749-90BF-E104BB1AE127}" type="pres">
      <dgm:prSet presAssocID="{1BAA7A9D-6466-C549-B1CC-ABAFD75B0A90}" presName="parentLeftMargin" presStyleLbl="node1" presStyleIdx="0" presStyleCnt="2"/>
      <dgm:spPr/>
    </dgm:pt>
    <dgm:pt modelId="{06FE2FF6-D63F-0547-A0E2-3A30B80B9A98}" type="pres">
      <dgm:prSet presAssocID="{1BAA7A9D-6466-C549-B1CC-ABAFD75B0A9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E0DA0F2D-D67E-C54E-A8D6-3BE831F14CBD}" type="pres">
      <dgm:prSet presAssocID="{1BAA7A9D-6466-C549-B1CC-ABAFD75B0A90}" presName="negativeSpace" presStyleCnt="0"/>
      <dgm:spPr/>
    </dgm:pt>
    <dgm:pt modelId="{35882D71-9C36-364D-A139-2E57A766EDA2}" type="pres">
      <dgm:prSet presAssocID="{1BAA7A9D-6466-C549-B1CC-ABAFD75B0A90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5E9BEB02-0173-4245-98C3-375340233512}" srcId="{C7EEE6B9-698C-B548-8F24-691C23FD28AB}" destId="{37A548EB-E786-C441-A4C8-96C16383A8E7}" srcOrd="0" destOrd="0" parTransId="{5C88443F-25D3-C840-8B6C-ECBB4A4C22FF}" sibTransId="{FF38919B-4215-C744-914A-6CC0BAE61B13}"/>
    <dgm:cxn modelId="{7F8BD013-3645-5543-91BA-0B85F0D36D54}" type="presOf" srcId="{95C09004-7693-5A4C-871E-6D5A655C1A8C}" destId="{35882D71-9C36-364D-A139-2E57A766EDA2}" srcOrd="0" destOrd="0" presId="urn:microsoft.com/office/officeart/2005/8/layout/list1"/>
    <dgm:cxn modelId="{DEEF7533-66CB-FC42-BD8F-97F88B2F9732}" type="presOf" srcId="{813868B9-216D-5B45-98DF-028D73042AA9}" destId="{3E466228-9185-314C-882E-BAA87372188C}" srcOrd="0" destOrd="1" presId="urn:microsoft.com/office/officeart/2005/8/layout/list1"/>
    <dgm:cxn modelId="{C6C1473C-4F67-FA4B-A614-C2925BBA9455}" type="presOf" srcId="{1BAA7A9D-6466-C549-B1CC-ABAFD75B0A90}" destId="{F686A18F-8513-A749-90BF-E104BB1AE127}" srcOrd="0" destOrd="0" presId="urn:microsoft.com/office/officeart/2005/8/layout/list1"/>
    <dgm:cxn modelId="{36743B5A-39D4-4348-8540-892942D00788}" srcId="{1BAA7A9D-6466-C549-B1CC-ABAFD75B0A90}" destId="{6176FB57-DA22-934E-8F2B-521DD3574A28}" srcOrd="1" destOrd="0" parTransId="{25D1B0EF-6900-7849-9CBD-E02F80A046CD}" sibTransId="{3DB3CF17-3263-5D48-A1E6-927C3AA4AE1E}"/>
    <dgm:cxn modelId="{4F161675-40F7-A340-8D2A-7A6FCF872EE9}" type="presOf" srcId="{37A548EB-E786-C441-A4C8-96C16383A8E7}" destId="{3E466228-9185-314C-882E-BAA87372188C}" srcOrd="0" destOrd="0" presId="urn:microsoft.com/office/officeart/2005/8/layout/list1"/>
    <dgm:cxn modelId="{39655777-38B5-404E-9D18-5B7B8F035F2C}" srcId="{1BAA7A9D-6466-C549-B1CC-ABAFD75B0A90}" destId="{95C09004-7693-5A4C-871E-6D5A655C1A8C}" srcOrd="0" destOrd="0" parTransId="{52B98017-BAB6-404A-BDC3-C6F270B196B1}" sibTransId="{83EB7F92-C119-F04C-998E-7AD11E3496AE}"/>
    <dgm:cxn modelId="{1EF0C47A-5C8A-DE41-828D-CBF4E9616B47}" srcId="{1E80388B-559D-414C-BE1F-B5841B15CF5A}" destId="{1BAA7A9D-6466-C549-B1CC-ABAFD75B0A90}" srcOrd="1" destOrd="0" parTransId="{675B0735-FE5C-144D-8836-365E7716EFE7}" sibTransId="{DA53ABEE-4C97-8242-BF6D-89A852E53FDE}"/>
    <dgm:cxn modelId="{E7910C8A-463B-6B4E-AC56-3888194928C1}" type="presOf" srcId="{1E80388B-559D-414C-BE1F-B5841B15CF5A}" destId="{18CC3EE8-0CA9-9D49-8A1D-7E0FD5842856}" srcOrd="0" destOrd="0" presId="urn:microsoft.com/office/officeart/2005/8/layout/list1"/>
    <dgm:cxn modelId="{4B0AC49E-7016-104C-BAC4-3523E3607CB7}" type="presOf" srcId="{C7EEE6B9-698C-B548-8F24-691C23FD28AB}" destId="{D1871A93-B538-0645-B7A1-2537D8851FD8}" srcOrd="0" destOrd="0" presId="urn:microsoft.com/office/officeart/2005/8/layout/list1"/>
    <dgm:cxn modelId="{57F558B7-FCB6-0A42-9015-A8C1FE476134}" srcId="{1E80388B-559D-414C-BE1F-B5841B15CF5A}" destId="{C7EEE6B9-698C-B548-8F24-691C23FD28AB}" srcOrd="0" destOrd="0" parTransId="{D7FBE092-F972-B845-9DB5-87540CBDA363}" sibTransId="{47E0DA20-B2BB-E241-8F2A-DF56ACF3EBDE}"/>
    <dgm:cxn modelId="{F71B90C3-1933-1147-BE76-661AD72A6BA3}" srcId="{C7EEE6B9-698C-B548-8F24-691C23FD28AB}" destId="{813868B9-216D-5B45-98DF-028D73042AA9}" srcOrd="1" destOrd="0" parTransId="{187938DC-910B-C34F-9047-DC6051988578}" sibTransId="{F2D9B82A-B04A-1641-92F8-FCC1026CFE7F}"/>
    <dgm:cxn modelId="{414E63CB-5315-7646-9524-6BA64C092E94}" type="presOf" srcId="{1BAA7A9D-6466-C549-B1CC-ABAFD75B0A90}" destId="{06FE2FF6-D63F-0547-A0E2-3A30B80B9A98}" srcOrd="1" destOrd="0" presId="urn:microsoft.com/office/officeart/2005/8/layout/list1"/>
    <dgm:cxn modelId="{1FBAB6CD-24F9-ED44-BF42-DC186AA14664}" type="presOf" srcId="{C7EEE6B9-698C-B548-8F24-691C23FD28AB}" destId="{97D545FD-4DD9-CC41-897E-4DCD60F81DA1}" srcOrd="1" destOrd="0" presId="urn:microsoft.com/office/officeart/2005/8/layout/list1"/>
    <dgm:cxn modelId="{9630ECF2-4701-634A-A0F6-FF5E1E9FA086}" type="presOf" srcId="{6176FB57-DA22-934E-8F2B-521DD3574A28}" destId="{35882D71-9C36-364D-A139-2E57A766EDA2}" srcOrd="0" destOrd="1" presId="urn:microsoft.com/office/officeart/2005/8/layout/list1"/>
    <dgm:cxn modelId="{B83F7171-F550-F24C-B3F6-5C3C13BB883B}" type="presParOf" srcId="{18CC3EE8-0CA9-9D49-8A1D-7E0FD5842856}" destId="{8EBF96A8-AFD4-7B47-924E-89464C4C2A9E}" srcOrd="0" destOrd="0" presId="urn:microsoft.com/office/officeart/2005/8/layout/list1"/>
    <dgm:cxn modelId="{0EFD7390-0C2A-BF41-8C11-A186CC433AB2}" type="presParOf" srcId="{8EBF96A8-AFD4-7B47-924E-89464C4C2A9E}" destId="{D1871A93-B538-0645-B7A1-2537D8851FD8}" srcOrd="0" destOrd="0" presId="urn:microsoft.com/office/officeart/2005/8/layout/list1"/>
    <dgm:cxn modelId="{8ACA23C4-C7F7-7541-AB2C-D90A63A3B871}" type="presParOf" srcId="{8EBF96A8-AFD4-7B47-924E-89464C4C2A9E}" destId="{97D545FD-4DD9-CC41-897E-4DCD60F81DA1}" srcOrd="1" destOrd="0" presId="urn:microsoft.com/office/officeart/2005/8/layout/list1"/>
    <dgm:cxn modelId="{783BCB9F-4E07-9F4E-B211-82D5989AFF2C}" type="presParOf" srcId="{18CC3EE8-0CA9-9D49-8A1D-7E0FD5842856}" destId="{E95975A2-A254-D748-892D-ED9AE2E339F6}" srcOrd="1" destOrd="0" presId="urn:microsoft.com/office/officeart/2005/8/layout/list1"/>
    <dgm:cxn modelId="{11E236AD-2DAC-C34A-9CE1-93E0944F8CFD}" type="presParOf" srcId="{18CC3EE8-0CA9-9D49-8A1D-7E0FD5842856}" destId="{3E466228-9185-314C-882E-BAA87372188C}" srcOrd="2" destOrd="0" presId="urn:microsoft.com/office/officeart/2005/8/layout/list1"/>
    <dgm:cxn modelId="{375E16B4-F120-4044-83ED-C2841B58E840}" type="presParOf" srcId="{18CC3EE8-0CA9-9D49-8A1D-7E0FD5842856}" destId="{0EEFF309-8E4E-DE46-A027-2863BFF850D8}" srcOrd="3" destOrd="0" presId="urn:microsoft.com/office/officeart/2005/8/layout/list1"/>
    <dgm:cxn modelId="{7832E531-ECF7-8C4D-9426-783C960A2919}" type="presParOf" srcId="{18CC3EE8-0CA9-9D49-8A1D-7E0FD5842856}" destId="{1CC6D0F9-2175-474A-8EDF-B91EF4F03DA7}" srcOrd="4" destOrd="0" presId="urn:microsoft.com/office/officeart/2005/8/layout/list1"/>
    <dgm:cxn modelId="{A2220AB0-FC43-BE4A-86EA-C008A30E19F8}" type="presParOf" srcId="{1CC6D0F9-2175-474A-8EDF-B91EF4F03DA7}" destId="{F686A18F-8513-A749-90BF-E104BB1AE127}" srcOrd="0" destOrd="0" presId="urn:microsoft.com/office/officeart/2005/8/layout/list1"/>
    <dgm:cxn modelId="{B3F0C09C-054B-574B-9B51-1F95540BE54F}" type="presParOf" srcId="{1CC6D0F9-2175-474A-8EDF-B91EF4F03DA7}" destId="{06FE2FF6-D63F-0547-A0E2-3A30B80B9A98}" srcOrd="1" destOrd="0" presId="urn:microsoft.com/office/officeart/2005/8/layout/list1"/>
    <dgm:cxn modelId="{9AC87CF7-694F-8E4D-B0C3-4C528D753D55}" type="presParOf" srcId="{18CC3EE8-0CA9-9D49-8A1D-7E0FD5842856}" destId="{E0DA0F2D-D67E-C54E-A8D6-3BE831F14CBD}" srcOrd="5" destOrd="0" presId="urn:microsoft.com/office/officeart/2005/8/layout/list1"/>
    <dgm:cxn modelId="{1F468760-3433-DA42-955B-A2A251C8C34B}" type="presParOf" srcId="{18CC3EE8-0CA9-9D49-8A1D-7E0FD5842856}" destId="{35882D71-9C36-364D-A139-2E57A766EDA2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66228-9185-314C-882E-BAA87372188C}">
      <dsp:nvSpPr>
        <dsp:cNvPr id="0" name=""/>
        <dsp:cNvSpPr/>
      </dsp:nvSpPr>
      <dsp:spPr>
        <a:xfrm>
          <a:off x="0" y="453690"/>
          <a:ext cx="5175384" cy="143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1667" tIns="395732" rIns="401667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0" i="0" kern="1200"/>
            <a:t>Doubts effectiveness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0" i="0" kern="1200"/>
            <a:t>Too many dozes wont help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0" i="0" kern="1200"/>
            <a:t>Protest against vaccines due to mandate</a:t>
          </a:r>
          <a:endParaRPr lang="en-US" sz="1900" kern="1200"/>
        </a:p>
      </dsp:txBody>
      <dsp:txXfrm>
        <a:off x="0" y="453690"/>
        <a:ext cx="5175384" cy="1436400"/>
      </dsp:txXfrm>
    </dsp:sp>
    <dsp:sp modelId="{97D545FD-4DD9-CC41-897E-4DCD60F81DA1}">
      <dsp:nvSpPr>
        <dsp:cNvPr id="0" name=""/>
        <dsp:cNvSpPr/>
      </dsp:nvSpPr>
      <dsp:spPr>
        <a:xfrm>
          <a:off x="258769" y="173250"/>
          <a:ext cx="3622768" cy="5608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932" tIns="0" rIns="136932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Negative</a:t>
          </a:r>
        </a:p>
      </dsp:txBody>
      <dsp:txXfrm>
        <a:off x="286149" y="200630"/>
        <a:ext cx="3568008" cy="506120"/>
      </dsp:txXfrm>
    </dsp:sp>
    <dsp:sp modelId="{35882D71-9C36-364D-A139-2E57A766EDA2}">
      <dsp:nvSpPr>
        <dsp:cNvPr id="0" name=""/>
        <dsp:cNvSpPr/>
      </dsp:nvSpPr>
      <dsp:spPr>
        <a:xfrm>
          <a:off x="0" y="2273130"/>
          <a:ext cx="5175384" cy="17057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1667" tIns="395732" rIns="401667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Proof on vaccination required for outdoor utilities.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0" i="0" kern="1200"/>
            <a:t>Effectiveness of 3rd doze moderna vaccine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0" i="0" kern="1200"/>
            <a:t>vaccination mandates at workplace</a:t>
          </a:r>
          <a:endParaRPr lang="en-US" sz="1900" kern="1200"/>
        </a:p>
      </dsp:txBody>
      <dsp:txXfrm>
        <a:off x="0" y="2273130"/>
        <a:ext cx="5175384" cy="1705725"/>
      </dsp:txXfrm>
    </dsp:sp>
    <dsp:sp modelId="{06FE2FF6-D63F-0547-A0E2-3A30B80B9A98}">
      <dsp:nvSpPr>
        <dsp:cNvPr id="0" name=""/>
        <dsp:cNvSpPr/>
      </dsp:nvSpPr>
      <dsp:spPr>
        <a:xfrm>
          <a:off x="258769" y="1992690"/>
          <a:ext cx="3622768" cy="5608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932" tIns="0" rIns="136932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Positive</a:t>
          </a:r>
        </a:p>
      </dsp:txBody>
      <dsp:txXfrm>
        <a:off x="286149" y="2020070"/>
        <a:ext cx="3568008" cy="506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66228-9185-314C-882E-BAA87372188C}">
      <dsp:nvSpPr>
        <dsp:cNvPr id="0" name=""/>
        <dsp:cNvSpPr/>
      </dsp:nvSpPr>
      <dsp:spPr>
        <a:xfrm>
          <a:off x="0" y="378878"/>
          <a:ext cx="5175384" cy="1645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1667" tIns="395732" rIns="401667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0" i="0" kern="1200"/>
            <a:t>Against mask mandate and social distancing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0" i="0" kern="1200"/>
            <a:t>Against covid restrictions in indoor public places</a:t>
          </a:r>
          <a:endParaRPr lang="en-US" sz="1900" kern="1200"/>
        </a:p>
      </dsp:txBody>
      <dsp:txXfrm>
        <a:off x="0" y="378878"/>
        <a:ext cx="5175384" cy="1645875"/>
      </dsp:txXfrm>
    </dsp:sp>
    <dsp:sp modelId="{97D545FD-4DD9-CC41-897E-4DCD60F81DA1}">
      <dsp:nvSpPr>
        <dsp:cNvPr id="0" name=""/>
        <dsp:cNvSpPr/>
      </dsp:nvSpPr>
      <dsp:spPr>
        <a:xfrm>
          <a:off x="258769" y="98438"/>
          <a:ext cx="3622768" cy="5608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932" tIns="0" rIns="136932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Negative</a:t>
          </a:r>
        </a:p>
      </dsp:txBody>
      <dsp:txXfrm>
        <a:off x="286149" y="125818"/>
        <a:ext cx="3568008" cy="506120"/>
      </dsp:txXfrm>
    </dsp:sp>
    <dsp:sp modelId="{35882D71-9C36-364D-A139-2E57A766EDA2}">
      <dsp:nvSpPr>
        <dsp:cNvPr id="0" name=""/>
        <dsp:cNvSpPr/>
      </dsp:nvSpPr>
      <dsp:spPr>
        <a:xfrm>
          <a:off x="0" y="2407792"/>
          <a:ext cx="5175384" cy="1645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1667" tIns="395732" rIns="401667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0" i="0" kern="1200"/>
            <a:t>People are recommended to wear masks outdoors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0" i="0" kern="1200"/>
            <a:t>Talks about getting boosters shots in order to stop wearing masks</a:t>
          </a:r>
          <a:endParaRPr lang="en-US" sz="1900" kern="1200"/>
        </a:p>
      </dsp:txBody>
      <dsp:txXfrm>
        <a:off x="0" y="2407792"/>
        <a:ext cx="5175384" cy="1645875"/>
      </dsp:txXfrm>
    </dsp:sp>
    <dsp:sp modelId="{06FE2FF6-D63F-0547-A0E2-3A30B80B9A98}">
      <dsp:nvSpPr>
        <dsp:cNvPr id="0" name=""/>
        <dsp:cNvSpPr/>
      </dsp:nvSpPr>
      <dsp:spPr>
        <a:xfrm>
          <a:off x="258769" y="2127353"/>
          <a:ext cx="3622768" cy="5608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932" tIns="0" rIns="136932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Positive</a:t>
          </a:r>
        </a:p>
      </dsp:txBody>
      <dsp:txXfrm>
        <a:off x="286149" y="2154733"/>
        <a:ext cx="3568008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750851-BB81-B94B-A57B-2FEF45F2B3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662E3A-17B4-914A-A339-3D25920FCD6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C2A9A4-C48B-4D4F-916E-4B579F8D46D9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C10A11-5277-0D41-9A50-780E414033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186B7-A3CE-314F-A573-80573DE972B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23E43-0A39-954F-8029-A2D0B699B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7748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1818c6e61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1818c6e61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01349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1818c6e61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1818c6e61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548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1818c6e61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1818c6e61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724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1818c6e61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1818c6e61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614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1818c6e61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1818c6e61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7665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1818c6e61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1818c6e61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91357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1818c6e61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1818c6e61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74077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1818c6e61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1818c6e61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2858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1818c6e61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1818c6e61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1076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2925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231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1818c6e61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1818c6e61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4343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58513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21761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23272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52437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6217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55259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18107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1063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1818c6e61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1818c6e61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3865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55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18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0003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0659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9912136df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9912136df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390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1818c6e61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1818c6e61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140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F4127-8920-8C4D-BFE0-4DB6AFEDE0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1236F6-344F-D346-ADE2-0A04592928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428D3-1A40-9D43-8C2B-AB8AE9697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392ED4-7145-3045-8ABA-EE4A1B55A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4CBEA-EF0A-9541-ADCD-E9CC94745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5992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88753-66CA-EC40-A71D-511C5BE2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F37A46-16F5-064D-9DCE-3F8D688FEC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6CA2C-6ABC-7A40-945E-804A7CBA6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E9D29-E900-3541-9B3B-C4B7418EA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3DBDF-41A6-1B42-BEF7-5D04CCF58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1763898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47C17-5569-C14A-93E2-46503D592A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691B4-6B10-924B-840E-CDF466135D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C4A86-DB8A-BF4B-94A0-6AE6D02F1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AA947-BCE5-2B40-A1A7-0C50DBDD4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7CCA5-E977-C24E-9E54-84CE015EB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9973146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1_Title Slid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ctrTitle"/>
          </p:nvPr>
        </p:nvSpPr>
        <p:spPr>
          <a:xfrm>
            <a:off x="1116116" y="1219683"/>
            <a:ext cx="5934000" cy="11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1121760" y="2992563"/>
            <a:ext cx="53223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200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dt" idx="10"/>
          </p:nvPr>
        </p:nvSpPr>
        <p:spPr>
          <a:xfrm>
            <a:off x="7628707" y="4651633"/>
            <a:ext cx="7521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>
            <a:spLocks noGrp="1"/>
          </p:cNvSpPr>
          <p:nvPr>
            <p:ph type="sldNum" idx="12"/>
          </p:nvPr>
        </p:nvSpPr>
        <p:spPr>
          <a:xfrm>
            <a:off x="8474334" y="4635961"/>
            <a:ext cx="365700" cy="274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rmAutofit fontScale="77500" lnSpcReduction="20000"/>
          </a:bodyPr>
          <a:lstStyle>
            <a:lvl1pPr marL="0" lvl="0" indent="0" algn="ctr" rtl="0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 rtl="0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 rtl="0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 rtl="0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 rtl="0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 rtl="0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 rtl="0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 rtl="0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 rtl="0">
              <a:spcBef>
                <a:spcPts val="0"/>
              </a:spcBef>
              <a:buNone/>
              <a:defRPr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32328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F9172-45C7-2A4C-B10D-B05A07F72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865E7-E4D7-7544-8269-71A3E86A7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4223D-329C-664F-9491-504F0219C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5C085-7267-964F-A163-D490EA65A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6EE09-32F8-3E4D-9001-59D891FA4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6737011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EF8BA-3789-CC40-B147-8D6665536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3879B-98F6-BB49-8EEE-6F025EECF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BC236-0B51-AB4A-BDD0-82ED2E8E6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6010C-A3C0-AC4A-B423-F9E663610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2308F-9115-FB4A-8897-DD961376F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B98E31A-93A8-2841-AC73-ACA6FA66E3E3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0822F54-DA1F-6344-927F-9657FA89D67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7A4318A-7800-4D45-BD49-48AD07935DD8}"/>
                </a:ext>
              </a:extLst>
            </p:cNvPr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B094447-1BC0-444B-8A6F-64184778F1F2}"/>
                </a:ext>
              </a:extLst>
            </p:cNvPr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4D50C80-974D-A741-B41B-4507B711B485}"/>
                </a:ext>
              </a:extLst>
            </p:cNvPr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787A683-2766-9343-BD43-AD8CE86B7208}"/>
                </a:ext>
              </a:extLst>
            </p:cNvPr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C65F2F2-2BB0-0F49-96F7-E8848B360ADE}"/>
                </a:ext>
              </a:extLst>
            </p:cNvPr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C59A03E-6ED5-BF4B-826A-5384C3587DD7}"/>
                </a:ext>
              </a:extLst>
            </p:cNvPr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67B3956-89B7-7C48-8279-8605BC2EF3A6}"/>
                </a:ext>
              </a:extLst>
            </p:cNvPr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C64B52D8-B4E2-AB4E-93EF-27D9764E9091}"/>
                </a:ext>
              </a:extLst>
            </p:cNvPr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E33C83DA-0B68-C249-A2D5-8E10AE3455D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231522183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4EF96-82B3-C94A-90CD-7F6DED614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E6AEB-27DE-6040-B68C-2A11DA0CC3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144E6-17B8-9C45-9850-993F8C4055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C94FAA-EED3-1F41-88B8-0A3779162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5855A8-C0B2-AB4A-8C46-7A3BDE3EB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EA67A8-20A7-4F45-8547-BF8D279CE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9980926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6672-160F-DE49-8179-04DDBD2DD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2B02A7-C6EF-2144-87F5-2BE3EC541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936648-C1B7-FF45-A171-C9270B2995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2D073D-C743-A74A-8143-E3976FEA4D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57ABE0-2513-5140-997F-97FA1F1649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8691E1-39FE-0048-8427-9F331DB6D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5971BD-89A1-2E4A-A2F2-B8A3F636F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2DCE42-068A-5B40-9A92-0F662FD3F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7127986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12E95-B9EC-1346-8A39-FC510C219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9B5F3A-1E3B-604A-A104-30D56402C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70EF81-8786-6F47-9189-CAFCDF255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05D16E-69A2-6842-84F9-62BA7CAE5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7383605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2D54B2-9835-2C46-B7B8-734803DFC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998BD-E37E-5043-90C8-54DFA32FE302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DC6DDA-CD17-6D4A-B1E1-4CA3511C5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27E16-B84B-6A42-ACBD-174BBAB0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8939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7EB15-6EAB-3946-93CA-717E27879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48849-2F46-7E49-AE5F-C6685B0E4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6192C-D69C-3245-B000-4D3EA73989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619E47-FDA6-8141-9B65-620D9E709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706983-15AE-C34E-BA92-B4BC2C2D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D1542-D388-664E-9370-0EAD28C6B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7221703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ECCDF-F04E-234A-AB68-29AB92290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72A6BA-612A-E64C-BF86-89829A230A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25A864-1746-BC41-B672-C1B0078E59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3292EB-CCBC-004E-8D9C-154859BC3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344FF9-0439-924B-9876-C6CB5FC6A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861E94-3C17-1840-BFC6-CCBE3478F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003382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2BFD96-249E-0B41-8F5B-D1B420CE1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89923E-312E-D944-AB65-39C9B26FC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7EEAA0-16BF-D74D-B396-C0592DACEA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76D78-9855-7E49-B9A7-757EDA5E1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F41D1-AA58-3545-811B-C74FF31F9C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63552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</p:sldLayoutIdLst>
  <p:transition>
    <p:fade thruBlk="1"/>
  </p:transition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hyperlink" Target="https://canadiem.org/use-of-anticoagulation-in-patients-with-covid-19-infection/" TargetMode="Externa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11" Type="http://schemas.openxmlformats.org/officeDocument/2006/relationships/hyperlink" Target="https://www.mtctutorials.com/covid-19-corona-png-image/" TargetMode="External"/><Relationship Id="rId5" Type="http://schemas.openxmlformats.org/officeDocument/2006/relationships/diagramQuickStyle" Target="../diagrams/quickStyle2.xml"/><Relationship Id="rId15" Type="http://schemas.openxmlformats.org/officeDocument/2006/relationships/hyperlink" Target="http://pngimg.com/download/93668" TargetMode="External"/><Relationship Id="rId10" Type="http://schemas.openxmlformats.org/officeDocument/2006/relationships/image" Target="../media/image3.png"/><Relationship Id="rId4" Type="http://schemas.openxmlformats.org/officeDocument/2006/relationships/diagramLayout" Target="../diagrams/layout2.xml"/><Relationship Id="rId9" Type="http://schemas.openxmlformats.org/officeDocument/2006/relationships/hyperlink" Target="https://www.rawpixel.com/image/2288766/ultrastructural-illustration-coronavirus" TargetMode="External"/><Relationship Id="rId1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8.png"/><Relationship Id="rId7" Type="http://schemas.openxmlformats.org/officeDocument/2006/relationships/hyperlink" Target="https://www.mtctutorials.com/covid-19-corona-png-image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11" Type="http://schemas.openxmlformats.org/officeDocument/2006/relationships/hyperlink" Target="http://pngimg.com/download/93668" TargetMode="External"/><Relationship Id="rId5" Type="http://schemas.openxmlformats.org/officeDocument/2006/relationships/hyperlink" Target="https://www.rawpixel.com/image/2288766/ultrastructural-illustration-coronavirus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hyperlink" Target="https://canadiem.org/use-of-anticoagulation-in-patients-with-covid-19-infection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9.png"/><Relationship Id="rId7" Type="http://schemas.openxmlformats.org/officeDocument/2006/relationships/hyperlink" Target="https://www.mtctutorials.com/covid-19-corona-png-image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11" Type="http://schemas.openxmlformats.org/officeDocument/2006/relationships/hyperlink" Target="http://pngimg.com/download/93668" TargetMode="External"/><Relationship Id="rId5" Type="http://schemas.openxmlformats.org/officeDocument/2006/relationships/hyperlink" Target="https://www.rawpixel.com/image/2288766/ultrastructural-illustration-coronavirus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hyperlink" Target="https://canadiem.org/use-of-anticoagulation-in-patients-with-covid-19-infection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canadiem.org/use-of-anticoagulation-in-patients-with-covid-19-infection/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mtctutorials.com/covid-19-corona-png-image/" TargetMode="External"/><Relationship Id="rId5" Type="http://schemas.openxmlformats.org/officeDocument/2006/relationships/image" Target="../media/image3.png"/><Relationship Id="rId10" Type="http://schemas.openxmlformats.org/officeDocument/2006/relationships/hyperlink" Target="http://pngimg.com/download/93668" TargetMode="External"/><Relationship Id="rId4" Type="http://schemas.openxmlformats.org/officeDocument/2006/relationships/hyperlink" Target="https://www.rawpixel.com/image/2288766/ultrastructural-illustration-coronavirus" TargetMode="External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www.mtctutorials.com/covid-19-corona-png-image/" TargetMode="External"/><Relationship Id="rId3" Type="http://schemas.openxmlformats.org/officeDocument/2006/relationships/image" Target="../media/image21.svg"/><Relationship Id="rId7" Type="http://schemas.openxmlformats.org/officeDocument/2006/relationships/image" Target="../media/image34.svg"/><Relationship Id="rId12" Type="http://schemas.openxmlformats.org/officeDocument/2006/relationships/image" Target="../media/image3.png"/><Relationship Id="rId17" Type="http://schemas.openxmlformats.org/officeDocument/2006/relationships/hyperlink" Target="http://pngimg.com/download/93668" TargetMode="External"/><Relationship Id="rId2" Type="http://schemas.openxmlformats.org/officeDocument/2006/relationships/image" Target="../media/image20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11" Type="http://schemas.openxmlformats.org/officeDocument/2006/relationships/hyperlink" Target="https://www.rawpixel.com/image/2288766/ultrastructural-illustration-coronavirus" TargetMode="External"/><Relationship Id="rId5" Type="http://schemas.openxmlformats.org/officeDocument/2006/relationships/image" Target="../media/image32.svg"/><Relationship Id="rId15" Type="http://schemas.openxmlformats.org/officeDocument/2006/relationships/hyperlink" Target="https://canadiem.org/use-of-anticoagulation-in-patients-with-covid-19-infection/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blog.okfn.org/2020/04/16/coronavirus-why-an-open-future-has-never-been-more-important/" TargetMode="External"/><Relationship Id="rId7" Type="http://schemas.openxmlformats.org/officeDocument/2006/relationships/hyperlink" Target="http://pngimg.com/download/93668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hyperlink" Target="http://pngimg.com/imgs/miscellaneous/coronavirus/" TargetMode="External"/><Relationship Id="rId5" Type="http://schemas.openxmlformats.org/officeDocument/2006/relationships/hyperlink" Target="https://www.mtctutorials.com/covid-19-corona-png-image/" TargetMode="Externa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hyperlink" Target="https://www.rawpixel.com/image/2288766/ultrastructural-illustration-coronavirus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7.png"/><Relationship Id="rId7" Type="http://schemas.openxmlformats.org/officeDocument/2006/relationships/hyperlink" Target="https://www.mtctutorials.com/covid-19-corona-png-image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11" Type="http://schemas.openxmlformats.org/officeDocument/2006/relationships/hyperlink" Target="http://pngimg.com/download/93668" TargetMode="External"/><Relationship Id="rId5" Type="http://schemas.openxmlformats.org/officeDocument/2006/relationships/hyperlink" Target="https://www.rawpixel.com/image/2288766/ultrastructural-illustration-coronavirus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hyperlink" Target="https://canadiem.org/use-of-anticoagulation-in-patients-with-covid-19-infection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8.png"/><Relationship Id="rId7" Type="http://schemas.openxmlformats.org/officeDocument/2006/relationships/hyperlink" Target="https://www.mtctutorials.com/covid-19-corona-png-image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11" Type="http://schemas.openxmlformats.org/officeDocument/2006/relationships/hyperlink" Target="http://pngimg.com/download/93668" TargetMode="External"/><Relationship Id="rId5" Type="http://schemas.openxmlformats.org/officeDocument/2006/relationships/hyperlink" Target="https://www.rawpixel.com/image/2288766/ultrastructural-illustration-coronavirus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hyperlink" Target="https://canadiem.org/use-of-anticoagulation-in-patients-with-covid-19-infection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9.png"/><Relationship Id="rId7" Type="http://schemas.openxmlformats.org/officeDocument/2006/relationships/hyperlink" Target="https://www.mtctutorials.com/covid-19-corona-png-image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11" Type="http://schemas.openxmlformats.org/officeDocument/2006/relationships/hyperlink" Target="http://pngimg.com/download/93668" TargetMode="External"/><Relationship Id="rId5" Type="http://schemas.openxmlformats.org/officeDocument/2006/relationships/hyperlink" Target="https://www.rawpixel.com/image/2288766/ultrastructural-illustration-coronavirus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hyperlink" Target="https://canadiem.org/use-of-anticoagulation-in-patients-with-covid-19-infection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blog.okfn.org/2020/04/16/coronavirus-why-an-open-future-has-never-been-more-important/" TargetMode="External"/><Relationship Id="rId7" Type="http://schemas.openxmlformats.org/officeDocument/2006/relationships/hyperlink" Target="http://pngimg.com/download/93668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hyperlink" Target="http://pngimg.com/imgs/miscellaneous/coronavirus/" TargetMode="External"/><Relationship Id="rId5" Type="http://schemas.openxmlformats.org/officeDocument/2006/relationships/hyperlink" Target="https://www.mtctutorials.com/covid-19-corona-png-image/" TargetMode="Externa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hyperlink" Target="https://www.rawpixel.com/image/2288766/ultrastructural-illustration-coronavirus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0.png"/><Relationship Id="rId7" Type="http://schemas.openxmlformats.org/officeDocument/2006/relationships/hyperlink" Target="https://www.mtctutorials.com/covid-19-corona-png-image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11" Type="http://schemas.openxmlformats.org/officeDocument/2006/relationships/hyperlink" Target="http://pngimg.com/download/93668" TargetMode="External"/><Relationship Id="rId5" Type="http://schemas.openxmlformats.org/officeDocument/2006/relationships/hyperlink" Target="https://www.rawpixel.com/image/2288766/ultrastructural-illustration-coronavirus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hyperlink" Target="https://canadiem.org/use-of-anticoagulation-in-patients-with-covid-19-infection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1.png"/><Relationship Id="rId7" Type="http://schemas.openxmlformats.org/officeDocument/2006/relationships/hyperlink" Target="https://www.mtctutorials.com/covid-19-corona-png-image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11" Type="http://schemas.openxmlformats.org/officeDocument/2006/relationships/hyperlink" Target="http://pngimg.com/download/93668" TargetMode="External"/><Relationship Id="rId5" Type="http://schemas.openxmlformats.org/officeDocument/2006/relationships/hyperlink" Target="https://www.rawpixel.com/image/2288766/ultrastructural-illustration-coronavirus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hyperlink" Target="https://canadiem.org/use-of-anticoagulation-in-patients-with-covid-19-infection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2.png"/><Relationship Id="rId7" Type="http://schemas.openxmlformats.org/officeDocument/2006/relationships/hyperlink" Target="https://www.mtctutorials.com/covid-19-corona-png-image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11" Type="http://schemas.openxmlformats.org/officeDocument/2006/relationships/hyperlink" Target="http://pngimg.com/download/93668" TargetMode="External"/><Relationship Id="rId5" Type="http://schemas.openxmlformats.org/officeDocument/2006/relationships/hyperlink" Target="https://www.rawpixel.com/image/2288766/ultrastructural-illustration-coronavirus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hyperlink" Target="https://canadiem.org/use-of-anticoagulation-in-patients-with-covid-19-infection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3.png"/><Relationship Id="rId7" Type="http://schemas.openxmlformats.org/officeDocument/2006/relationships/hyperlink" Target="https://www.mtctutorials.com/covid-19-corona-png-image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11" Type="http://schemas.openxmlformats.org/officeDocument/2006/relationships/hyperlink" Target="http://pngimg.com/download/93668" TargetMode="External"/><Relationship Id="rId5" Type="http://schemas.openxmlformats.org/officeDocument/2006/relationships/hyperlink" Target="https://www.rawpixel.com/image/2288766/ultrastructural-illustration-coronavirus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hyperlink" Target="https://canadiem.org/use-of-anticoagulation-in-patients-with-covid-19-infection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tctutorials.com/covid-19-corona-png-image/" TargetMode="External"/><Relationship Id="rId3" Type="http://schemas.openxmlformats.org/officeDocument/2006/relationships/image" Target="../media/image44.png"/><Relationship Id="rId7" Type="http://schemas.openxmlformats.org/officeDocument/2006/relationships/image" Target="../media/image3.png"/><Relationship Id="rId12" Type="http://schemas.openxmlformats.org/officeDocument/2006/relationships/hyperlink" Target="http://pngimg.com/download/93668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rawpixel.com/image/2288766/ultrastructural-illustration-coronavirus" TargetMode="External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hyperlink" Target="https://canadiem.org/use-of-anticoagulation-in-patients-with-covid-19-infection/" TargetMode="External"/><Relationship Id="rId4" Type="http://schemas.openxmlformats.org/officeDocument/2006/relationships/image" Target="../media/image45.png"/><Relationship Id="rId9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6.png"/><Relationship Id="rId7" Type="http://schemas.openxmlformats.org/officeDocument/2006/relationships/hyperlink" Target="https://www.mtctutorials.com/covid-19-corona-png-image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11" Type="http://schemas.openxmlformats.org/officeDocument/2006/relationships/hyperlink" Target="http://pngimg.com/download/93668" TargetMode="External"/><Relationship Id="rId5" Type="http://schemas.openxmlformats.org/officeDocument/2006/relationships/hyperlink" Target="https://www.rawpixel.com/image/2288766/ultrastructural-illustration-coronavirus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hyperlink" Target="https://canadiem.org/use-of-anticoagulation-in-patients-with-covid-19-infection/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7.png"/><Relationship Id="rId7" Type="http://schemas.openxmlformats.org/officeDocument/2006/relationships/hyperlink" Target="https://www.mtctutorials.com/covid-19-corona-png-image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11" Type="http://schemas.openxmlformats.org/officeDocument/2006/relationships/hyperlink" Target="http://pngimg.com/download/93668" TargetMode="External"/><Relationship Id="rId5" Type="http://schemas.openxmlformats.org/officeDocument/2006/relationships/hyperlink" Target="https://www.rawpixel.com/image/2288766/ultrastructural-illustration-coronavirus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hyperlink" Target="https://canadiem.org/use-of-anticoagulation-in-patients-with-covid-19-infection/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canadiem.org/use-of-anticoagulation-in-patients-with-covid-19-infection/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mtctutorials.com/covid-19-corona-png-image/" TargetMode="External"/><Relationship Id="rId5" Type="http://schemas.openxmlformats.org/officeDocument/2006/relationships/image" Target="../media/image3.png"/><Relationship Id="rId10" Type="http://schemas.openxmlformats.org/officeDocument/2006/relationships/hyperlink" Target="http://pngimg.com/download/93668" TargetMode="External"/><Relationship Id="rId4" Type="http://schemas.openxmlformats.org/officeDocument/2006/relationships/hyperlink" Target="https://www.rawpixel.com/image/2288766/ultrastructural-illustration-coronavirus" TargetMode="External"/><Relationship Id="rId9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8.png"/><Relationship Id="rId7" Type="http://schemas.openxmlformats.org/officeDocument/2006/relationships/hyperlink" Target="https://www.mtctutorials.com/covid-19-corona-png-image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11" Type="http://schemas.openxmlformats.org/officeDocument/2006/relationships/hyperlink" Target="http://pngimg.com/download/93668" TargetMode="External"/><Relationship Id="rId5" Type="http://schemas.openxmlformats.org/officeDocument/2006/relationships/hyperlink" Target="https://www.rawpixel.com/image/2288766/ultrastructural-illustration-coronavirus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hyperlink" Target="https://canadiem.org/use-of-anticoagulation-in-patients-with-covid-19-infection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canadiem.org/use-of-anticoagulation-in-patients-with-covid-19-infection/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mtctutorials.com/covid-19-corona-png-image/" TargetMode="External"/><Relationship Id="rId5" Type="http://schemas.openxmlformats.org/officeDocument/2006/relationships/image" Target="../media/image3.png"/><Relationship Id="rId10" Type="http://schemas.openxmlformats.org/officeDocument/2006/relationships/hyperlink" Target="http://pngimg.com/download/93668" TargetMode="External"/><Relationship Id="rId4" Type="http://schemas.openxmlformats.org/officeDocument/2006/relationships/hyperlink" Target="https://www.rawpixel.com/image/2288766/ultrastructural-illustration-coronavirus" TargetMode="External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.png"/><Relationship Id="rId18" Type="http://schemas.openxmlformats.org/officeDocument/2006/relationships/hyperlink" Target="http://pngimg.com/download/93668" TargetMode="External"/><Relationship Id="rId3" Type="http://schemas.openxmlformats.org/officeDocument/2006/relationships/image" Target="../media/image7.png"/><Relationship Id="rId21" Type="http://schemas.openxmlformats.org/officeDocument/2006/relationships/image" Target="../media/image16.svg"/><Relationship Id="rId7" Type="http://schemas.openxmlformats.org/officeDocument/2006/relationships/hyperlink" Target="https://console.cloud.google.com/bigquery?cloudshell=false&amp;project=team-assignment-1-330904&amp;d=Project&amp;p=team-assignment-1-330904&amp;page=dataset" TargetMode="External"/><Relationship Id="rId12" Type="http://schemas.openxmlformats.org/officeDocument/2006/relationships/hyperlink" Target="https://www.rawpixel.com/image/2288766/ultrastructural-illustration-coronavirus" TargetMode="External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canadiem.org/use-of-anticoagulation-in-patients-with-covid-19-infection/" TargetMode="External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svg"/><Relationship Id="rId11" Type="http://schemas.openxmlformats.org/officeDocument/2006/relationships/image" Target="../media/image5.png"/><Relationship Id="rId5" Type="http://schemas.openxmlformats.org/officeDocument/2006/relationships/image" Target="../media/image9.png"/><Relationship Id="rId15" Type="http://schemas.openxmlformats.org/officeDocument/2006/relationships/image" Target="../media/image13.png"/><Relationship Id="rId10" Type="http://schemas.openxmlformats.org/officeDocument/2006/relationships/hyperlink" Target="https://datastudio.google.com/reporting/2b10b7a1-c513-466c-aabd-18b47b383fd1" TargetMode="External"/><Relationship Id="rId19" Type="http://schemas.openxmlformats.org/officeDocument/2006/relationships/hyperlink" Target="https://www.youtube.com/watch?v=YihM3vO2rUM" TargetMode="External"/><Relationship Id="rId4" Type="http://schemas.openxmlformats.org/officeDocument/2006/relationships/image" Target="../media/image8.svg"/><Relationship Id="rId9" Type="http://schemas.openxmlformats.org/officeDocument/2006/relationships/image" Target="../media/image12.svg"/><Relationship Id="rId14" Type="http://schemas.openxmlformats.org/officeDocument/2006/relationships/hyperlink" Target="https://www.mtctutorials.com/covid-19-corona-png-image/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tctutorials.com/covid-19-corona-png-image/" TargetMode="External"/><Relationship Id="rId3" Type="http://schemas.openxmlformats.org/officeDocument/2006/relationships/image" Target="../media/image49.png"/><Relationship Id="rId7" Type="http://schemas.openxmlformats.org/officeDocument/2006/relationships/image" Target="../media/image3.png"/><Relationship Id="rId12" Type="http://schemas.openxmlformats.org/officeDocument/2006/relationships/hyperlink" Target="http://pngimg.com/download/93668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rawpixel.com/image/2288766/ultrastructural-illustration-coronavirus" TargetMode="External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hyperlink" Target="https://canadiem.org/use-of-anticoagulation-in-patients-with-covid-19-infection/" TargetMode="External"/><Relationship Id="rId4" Type="http://schemas.openxmlformats.org/officeDocument/2006/relationships/image" Target="../media/image50.png"/><Relationship Id="rId9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www.rawpixel.com/image/2288766/ultrastructural-illustration-coronavirus" TargetMode="External"/><Relationship Id="rId7" Type="http://schemas.openxmlformats.org/officeDocument/2006/relationships/hyperlink" Target="https://canadiem.org/use-of-anticoagulation-in-patients-with-covid-19-infection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hyperlink" Target="https://www.mtctutorials.com/covid-19-corona-png-image/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://pngimg.com/download/93668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canadiem.org/use-of-anticoagulation-in-patients-with-covid-19-infection/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mtctutorials.com/covid-19-corona-png-image/" TargetMode="External"/><Relationship Id="rId5" Type="http://schemas.openxmlformats.org/officeDocument/2006/relationships/image" Target="../media/image3.png"/><Relationship Id="rId10" Type="http://schemas.openxmlformats.org/officeDocument/2006/relationships/hyperlink" Target="http://pngimg.com/download/93668" TargetMode="External"/><Relationship Id="rId4" Type="http://schemas.openxmlformats.org/officeDocument/2006/relationships/hyperlink" Target="https://www.rawpixel.com/image/2288766/ultrastructural-illustration-coronavirus" TargetMode="External"/><Relationship Id="rId9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canadiem.org/use-of-anticoagulation-in-patients-with-covid-19-infection/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mtctutorials.com/covid-19-corona-png-image/" TargetMode="External"/><Relationship Id="rId5" Type="http://schemas.openxmlformats.org/officeDocument/2006/relationships/image" Target="../media/image3.png"/><Relationship Id="rId10" Type="http://schemas.openxmlformats.org/officeDocument/2006/relationships/hyperlink" Target="http://pngimg.com/download/93668" TargetMode="External"/><Relationship Id="rId4" Type="http://schemas.openxmlformats.org/officeDocument/2006/relationships/hyperlink" Target="https://www.rawpixel.com/image/2288766/ultrastructural-illustration-coronavirus" TargetMode="External"/><Relationship Id="rId9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canadiem.org/use-of-anticoagulation-in-patients-with-covid-19-infection/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mtctutorials.com/covid-19-corona-png-image/" TargetMode="External"/><Relationship Id="rId5" Type="http://schemas.openxmlformats.org/officeDocument/2006/relationships/image" Target="../media/image3.png"/><Relationship Id="rId10" Type="http://schemas.openxmlformats.org/officeDocument/2006/relationships/hyperlink" Target="http://pngimg.com/download/93668" TargetMode="External"/><Relationship Id="rId4" Type="http://schemas.openxmlformats.org/officeDocument/2006/relationships/hyperlink" Target="https://www.rawpixel.com/image/2288766/ultrastructural-illustration-coronavirus" TargetMode="External"/><Relationship Id="rId9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www.rawpixel.com/image/2288766/ultrastructural-illustration-coronavirus" TargetMode="External"/><Relationship Id="rId7" Type="http://schemas.openxmlformats.org/officeDocument/2006/relationships/hyperlink" Target="https://canadiem.org/use-of-anticoagulation-in-patients-with-covid-19-infection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hyperlink" Target="https://www.mtctutorials.com/covid-19-corona-png-image/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://pngimg.com/download/93668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canadiem.org/use-of-anticoagulation-in-patients-with-covid-19-infection/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mtctutorials.com/covid-19-corona-png-image/" TargetMode="External"/><Relationship Id="rId5" Type="http://schemas.openxmlformats.org/officeDocument/2006/relationships/image" Target="../media/image3.png"/><Relationship Id="rId10" Type="http://schemas.openxmlformats.org/officeDocument/2006/relationships/hyperlink" Target="http://pngimg.com/download/93668" TargetMode="External"/><Relationship Id="rId4" Type="http://schemas.openxmlformats.org/officeDocument/2006/relationships/hyperlink" Target="https://www.rawpixel.com/image/2288766/ultrastructural-illustration-coronavirus" TargetMode="External"/><Relationship Id="rId9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3.png"/><Relationship Id="rId7" Type="http://schemas.openxmlformats.org/officeDocument/2006/relationships/hyperlink" Target="https://www.mtctutorials.com/covid-19-corona-png-image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11" Type="http://schemas.openxmlformats.org/officeDocument/2006/relationships/hyperlink" Target="http://pngimg.com/download/93668" TargetMode="External"/><Relationship Id="rId5" Type="http://schemas.openxmlformats.org/officeDocument/2006/relationships/hyperlink" Target="https://www.rawpixel.com/image/2288766/ultrastructural-illustration-coronavirus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hyperlink" Target="https://canadiem.org/use-of-anticoagulation-in-patients-with-covid-19-infection/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www.rawpixel.com/image/2288766/ultrastructural-illustration-coronavirus" TargetMode="External"/><Relationship Id="rId7" Type="http://schemas.openxmlformats.org/officeDocument/2006/relationships/hyperlink" Target="https://canadiem.org/use-of-anticoagulation-in-patients-with-covid-19-infection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hyperlink" Target="https://www.mtctutorials.com/covid-19-corona-png-image/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://pngimg.com/download/93668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canadiem.org/use-of-anticoagulation-in-patients-with-covid-19-infection/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mtctutorials.com/covid-19-corona-png-image/" TargetMode="External"/><Relationship Id="rId5" Type="http://schemas.openxmlformats.org/officeDocument/2006/relationships/image" Target="../media/image3.png"/><Relationship Id="rId10" Type="http://schemas.openxmlformats.org/officeDocument/2006/relationships/hyperlink" Target="http://pngimg.com/download/93668" TargetMode="External"/><Relationship Id="rId4" Type="http://schemas.openxmlformats.org/officeDocument/2006/relationships/hyperlink" Target="https://www.rawpixel.com/image/2288766/ultrastructural-illustration-coronavirus" TargetMode="External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tctutorials.com/covid-19-corona-png-image/" TargetMode="External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17.png"/><Relationship Id="rId7" Type="http://schemas.openxmlformats.org/officeDocument/2006/relationships/image" Target="../media/image3.png"/><Relationship Id="rId12" Type="http://schemas.openxmlformats.org/officeDocument/2006/relationships/hyperlink" Target="http://pngimg.com/download/93668" TargetMode="External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sv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rawpixel.com/image/2288766/ultrastructural-illustration-coronavirus" TargetMode="External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5" Type="http://schemas.openxmlformats.org/officeDocument/2006/relationships/image" Target="../media/image20.png"/><Relationship Id="rId10" Type="http://schemas.openxmlformats.org/officeDocument/2006/relationships/hyperlink" Target="https://canadiem.org/use-of-anticoagulation-in-patients-with-covid-19-infection/" TargetMode="External"/><Relationship Id="rId4" Type="http://schemas.openxmlformats.org/officeDocument/2006/relationships/hyperlink" Target="https://pngimg.com/download/92558" TargetMode="External"/><Relationship Id="rId9" Type="http://schemas.openxmlformats.org/officeDocument/2006/relationships/image" Target="../media/image13.png"/><Relationship Id="rId14" Type="http://schemas.openxmlformats.org/officeDocument/2006/relationships/image" Target="../media/image19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4.png"/><Relationship Id="rId7" Type="http://schemas.openxmlformats.org/officeDocument/2006/relationships/hyperlink" Target="https://www.mtctutorials.com/covid-19-corona-png-image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11" Type="http://schemas.openxmlformats.org/officeDocument/2006/relationships/hyperlink" Target="http://pngimg.com/download/93668" TargetMode="External"/><Relationship Id="rId5" Type="http://schemas.openxmlformats.org/officeDocument/2006/relationships/hyperlink" Target="https://www.rawpixel.com/image/2288766/ultrastructural-illustration-coronavirus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hyperlink" Target="https://canadiem.org/use-of-anticoagulation-in-patients-with-covid-19-infection/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www.rawpixel.com/image/2288766/ultrastructural-illustration-coronavirus" TargetMode="External"/><Relationship Id="rId7" Type="http://schemas.openxmlformats.org/officeDocument/2006/relationships/hyperlink" Target="https://canadiem.org/use-of-anticoagulation-in-patients-with-covid-19-infection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hyperlink" Target="https://www.mtctutorials.com/covid-19-corona-png-image/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://pngimg.com/download/93668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canadiem.org/use-of-anticoagulation-in-patients-with-covid-19-infection/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mtctutorials.com/covid-19-corona-png-image/" TargetMode="External"/><Relationship Id="rId5" Type="http://schemas.openxmlformats.org/officeDocument/2006/relationships/image" Target="../media/image3.png"/><Relationship Id="rId10" Type="http://schemas.openxmlformats.org/officeDocument/2006/relationships/hyperlink" Target="http://pngimg.com/download/93668" TargetMode="External"/><Relationship Id="rId4" Type="http://schemas.openxmlformats.org/officeDocument/2006/relationships/hyperlink" Target="https://www.rawpixel.com/image/2288766/ultrastructural-illustration-coronavirus" TargetMode="External"/><Relationship Id="rId9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canadiem.org/use-of-anticoagulation-in-patients-with-covid-19-infection/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mtctutorials.com/covid-19-corona-png-image/" TargetMode="External"/><Relationship Id="rId5" Type="http://schemas.openxmlformats.org/officeDocument/2006/relationships/image" Target="../media/image3.png"/><Relationship Id="rId10" Type="http://schemas.openxmlformats.org/officeDocument/2006/relationships/hyperlink" Target="http://pngimg.com/download/93668" TargetMode="External"/><Relationship Id="rId4" Type="http://schemas.openxmlformats.org/officeDocument/2006/relationships/hyperlink" Target="https://www.rawpixel.com/image/2288766/ultrastructural-illustration-coronavirus" TargetMode="External"/><Relationship Id="rId9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canadiem.org/use-of-anticoagulation-in-patients-with-covid-19-infection/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mtctutorials.com/covid-19-corona-png-image/" TargetMode="External"/><Relationship Id="rId11" Type="http://schemas.openxmlformats.org/officeDocument/2006/relationships/image" Target="../media/image57.png"/><Relationship Id="rId5" Type="http://schemas.openxmlformats.org/officeDocument/2006/relationships/image" Target="../media/image3.png"/><Relationship Id="rId10" Type="http://schemas.openxmlformats.org/officeDocument/2006/relationships/hyperlink" Target="http://pngimg.com/download/93668" TargetMode="External"/><Relationship Id="rId4" Type="http://schemas.openxmlformats.org/officeDocument/2006/relationships/hyperlink" Target="https://www.rawpixel.com/image/2288766/ultrastructural-illustration-coronavirus" TargetMode="External"/><Relationship Id="rId9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canadiem.org/use-of-anticoagulation-in-patients-with-covid-19-infection/" TargetMode="External"/><Relationship Id="rId3" Type="http://schemas.openxmlformats.org/officeDocument/2006/relationships/hyperlink" Target="https://www.rawpixel.com/image/2288766/ultrastructural-illustration-coronavirus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s://www.mtctutorials.com/covid-19-corona-png-image/" TargetMode="External"/><Relationship Id="rId10" Type="http://schemas.openxmlformats.org/officeDocument/2006/relationships/hyperlink" Target="http://pngimg.com/download/93668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canadiem.org/use-of-anticoagulation-in-patients-with-covid-19-infection/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mtctutorials.com/covid-19-corona-png-image/" TargetMode="External"/><Relationship Id="rId5" Type="http://schemas.openxmlformats.org/officeDocument/2006/relationships/image" Target="../media/image3.png"/><Relationship Id="rId10" Type="http://schemas.openxmlformats.org/officeDocument/2006/relationships/hyperlink" Target="http://pngimg.com/download/93668" TargetMode="External"/><Relationship Id="rId4" Type="http://schemas.openxmlformats.org/officeDocument/2006/relationships/hyperlink" Target="https://www.rawpixel.com/image/2288766/ultrastructural-illustration-coronavirus" TargetMode="External"/><Relationship Id="rId9" Type="http://schemas.openxmlformats.org/officeDocument/2006/relationships/image" Target="../media/image1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canadiem.org/use-of-anticoagulation-in-patients-with-covid-19-infection/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mtctutorials.com/covid-19-corona-png-image/" TargetMode="External"/><Relationship Id="rId11" Type="http://schemas.openxmlformats.org/officeDocument/2006/relationships/image" Target="../media/image29.png"/><Relationship Id="rId5" Type="http://schemas.openxmlformats.org/officeDocument/2006/relationships/image" Target="../media/image3.png"/><Relationship Id="rId10" Type="http://schemas.openxmlformats.org/officeDocument/2006/relationships/hyperlink" Target="http://pngimg.com/download/93668" TargetMode="External"/><Relationship Id="rId4" Type="http://schemas.openxmlformats.org/officeDocument/2006/relationships/hyperlink" Target="https://www.rawpixel.com/image/2288766/ultrastructural-illustration-coronavirus" TargetMode="External"/><Relationship Id="rId9" Type="http://schemas.openxmlformats.org/officeDocument/2006/relationships/image" Target="../media/image1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canadiem.org/use-of-anticoagulation-in-patients-with-covid-19-infection/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mtctutorials.com/covid-19-corona-png-image/" TargetMode="External"/><Relationship Id="rId5" Type="http://schemas.openxmlformats.org/officeDocument/2006/relationships/image" Target="../media/image3.png"/><Relationship Id="rId10" Type="http://schemas.openxmlformats.org/officeDocument/2006/relationships/hyperlink" Target="http://pngimg.com/download/93668" TargetMode="External"/><Relationship Id="rId4" Type="http://schemas.openxmlformats.org/officeDocument/2006/relationships/hyperlink" Target="https://www.rawpixel.com/image/2288766/ultrastructural-illustration-coronavirus" TargetMode="External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4.png"/><Relationship Id="rId7" Type="http://schemas.openxmlformats.org/officeDocument/2006/relationships/hyperlink" Target="https://www.mtctutorials.com/covid-19-corona-png-image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11" Type="http://schemas.openxmlformats.org/officeDocument/2006/relationships/hyperlink" Target="http://pngimg.com/download/93668" TargetMode="External"/><Relationship Id="rId5" Type="http://schemas.openxmlformats.org/officeDocument/2006/relationships/hyperlink" Target="https://www.rawpixel.com/image/2288766/ultrastructural-illustration-coronavirus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hyperlink" Target="https://canadiem.org/use-of-anticoagulation-in-patients-with-covid-19-infection/" TargetMode="Externa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www.rawpixel.com/image/2288766/ultrastructural-illustration-coronavirus" TargetMode="External"/><Relationship Id="rId7" Type="http://schemas.openxmlformats.org/officeDocument/2006/relationships/hyperlink" Target="https://canadiem.org/use-of-anticoagulation-in-patients-with-covid-19-infection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hyperlink" Target="https://www.mtctutorials.com/covid-19-corona-png-image/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://pngimg.com/download/93668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canadiem.org/use-of-anticoagulation-in-patients-with-covid-19-infection/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mtctutorials.com/covid-19-corona-png-image/" TargetMode="External"/><Relationship Id="rId5" Type="http://schemas.openxmlformats.org/officeDocument/2006/relationships/image" Target="../media/image3.png"/><Relationship Id="rId10" Type="http://schemas.openxmlformats.org/officeDocument/2006/relationships/hyperlink" Target="http://pngimg.com/download/93668" TargetMode="External"/><Relationship Id="rId4" Type="http://schemas.openxmlformats.org/officeDocument/2006/relationships/hyperlink" Target="https://www.rawpixel.com/image/2288766/ultrastructural-illustration-coronavirus" TargetMode="External"/><Relationship Id="rId9" Type="http://schemas.openxmlformats.org/officeDocument/2006/relationships/image" Target="../media/image1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8.png"/><Relationship Id="rId7" Type="http://schemas.openxmlformats.org/officeDocument/2006/relationships/hyperlink" Target="https://www.mtctutorials.com/covid-19-corona-png-image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11" Type="http://schemas.openxmlformats.org/officeDocument/2006/relationships/hyperlink" Target="http://pngimg.com/download/93668" TargetMode="External"/><Relationship Id="rId5" Type="http://schemas.openxmlformats.org/officeDocument/2006/relationships/hyperlink" Target="https://www.rawpixel.com/image/2288766/ultrastructural-illustration-coronavirus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hyperlink" Target="https://canadiem.org/use-of-anticoagulation-in-patients-with-covid-19-infection/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62.png"/><Relationship Id="rId3" Type="http://schemas.openxmlformats.org/officeDocument/2006/relationships/image" Target="../media/image36.svg"/><Relationship Id="rId7" Type="http://schemas.openxmlformats.org/officeDocument/2006/relationships/hyperlink" Target="https://www.mtctutorials.com/covid-19-corona-png-image/" TargetMode="External"/><Relationship Id="rId12" Type="http://schemas.openxmlformats.org/officeDocument/2006/relationships/image" Target="../media/image6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11" Type="http://schemas.openxmlformats.org/officeDocument/2006/relationships/hyperlink" Target="http://pngimg.com/download/93668" TargetMode="External"/><Relationship Id="rId5" Type="http://schemas.openxmlformats.org/officeDocument/2006/relationships/hyperlink" Target="https://www.rawpixel.com/image/2288766/ultrastructural-illustration-coronavirus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hyperlink" Target="https://canadiem.org/use-of-anticoagulation-in-patients-with-covid-19-infection/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6.svg"/><Relationship Id="rId7" Type="http://schemas.openxmlformats.org/officeDocument/2006/relationships/hyperlink" Target="https://www.mtctutorials.com/covid-19-corona-png-image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11" Type="http://schemas.openxmlformats.org/officeDocument/2006/relationships/hyperlink" Target="http://pngimg.com/download/93668" TargetMode="External"/><Relationship Id="rId5" Type="http://schemas.openxmlformats.org/officeDocument/2006/relationships/hyperlink" Target="https://www.rawpixel.com/image/2288766/ultrastructural-illustration-coronavirus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hyperlink" Target="https://canadiem.org/use-of-anticoagulation-in-patients-with-covid-19-infection/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64.png"/><Relationship Id="rId3" Type="http://schemas.openxmlformats.org/officeDocument/2006/relationships/image" Target="../media/image36.svg"/><Relationship Id="rId7" Type="http://schemas.openxmlformats.org/officeDocument/2006/relationships/hyperlink" Target="https://www.mtctutorials.com/covid-19-corona-png-image/" TargetMode="External"/><Relationship Id="rId12" Type="http://schemas.openxmlformats.org/officeDocument/2006/relationships/image" Target="../media/image6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11" Type="http://schemas.openxmlformats.org/officeDocument/2006/relationships/hyperlink" Target="http://pngimg.com/download/93668" TargetMode="External"/><Relationship Id="rId5" Type="http://schemas.openxmlformats.org/officeDocument/2006/relationships/hyperlink" Target="https://www.rawpixel.com/image/2288766/ultrastructural-illustration-coronavirus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hyperlink" Target="https://canadiem.org/use-of-anticoagulation-in-patients-with-covid-19-infection/" TargetMode="Externa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6.svg"/><Relationship Id="rId7" Type="http://schemas.openxmlformats.org/officeDocument/2006/relationships/hyperlink" Target="https://www.mtctutorials.com/covid-19-corona-png-image/" TargetMode="External"/><Relationship Id="rId12" Type="http://schemas.openxmlformats.org/officeDocument/2006/relationships/image" Target="../media/image6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11" Type="http://schemas.openxmlformats.org/officeDocument/2006/relationships/hyperlink" Target="http://pngimg.com/download/93668" TargetMode="External"/><Relationship Id="rId5" Type="http://schemas.openxmlformats.org/officeDocument/2006/relationships/hyperlink" Target="https://www.rawpixel.com/image/2288766/ultrastructural-illustration-coronavirus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hyperlink" Target="https://canadiem.org/use-of-anticoagulation-in-patients-with-covid-19-infection/" TargetMode="Externa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67.png"/><Relationship Id="rId3" Type="http://schemas.openxmlformats.org/officeDocument/2006/relationships/image" Target="../media/image36.svg"/><Relationship Id="rId7" Type="http://schemas.openxmlformats.org/officeDocument/2006/relationships/hyperlink" Target="https://www.mtctutorials.com/covid-19-corona-png-image/" TargetMode="External"/><Relationship Id="rId12" Type="http://schemas.openxmlformats.org/officeDocument/2006/relationships/image" Target="../media/image6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11" Type="http://schemas.openxmlformats.org/officeDocument/2006/relationships/hyperlink" Target="http://pngimg.com/download/93668" TargetMode="External"/><Relationship Id="rId5" Type="http://schemas.openxmlformats.org/officeDocument/2006/relationships/hyperlink" Target="https://www.rawpixel.com/image/2288766/ultrastructural-illustration-coronavirus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hyperlink" Target="https://canadiem.org/use-of-anticoagulation-in-patients-with-covid-19-infection/" TargetMode="External"/><Relationship Id="rId14" Type="http://schemas.openxmlformats.org/officeDocument/2006/relationships/image" Target="../media/image6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canadiem.org/use-of-anticoagulation-in-patients-with-covid-19-infection/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mtctutorials.com/covid-19-corona-png-image/" TargetMode="External"/><Relationship Id="rId5" Type="http://schemas.openxmlformats.org/officeDocument/2006/relationships/image" Target="../media/image3.png"/><Relationship Id="rId10" Type="http://schemas.openxmlformats.org/officeDocument/2006/relationships/hyperlink" Target="http://pngimg.com/download/93668" TargetMode="External"/><Relationship Id="rId4" Type="http://schemas.openxmlformats.org/officeDocument/2006/relationships/hyperlink" Target="https://www.rawpixel.com/image/2288766/ultrastructural-illustration-coronavirus" TargetMode="External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canadiem.org/use-of-anticoagulation-in-patients-with-covid-19-infection/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mtctutorials.com/covid-19-corona-png-image/" TargetMode="External"/><Relationship Id="rId5" Type="http://schemas.openxmlformats.org/officeDocument/2006/relationships/image" Target="../media/image3.png"/><Relationship Id="rId10" Type="http://schemas.openxmlformats.org/officeDocument/2006/relationships/hyperlink" Target="http://pngimg.com/download/93668" TargetMode="External"/><Relationship Id="rId4" Type="http://schemas.openxmlformats.org/officeDocument/2006/relationships/hyperlink" Target="https://www.rawpixel.com/image/2288766/ultrastructural-illustration-coronavirus" TargetMode="External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hyperlink" Target="https://canadiem.org/use-of-anticoagulation-in-patients-with-covid-19-infection/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11" Type="http://schemas.openxmlformats.org/officeDocument/2006/relationships/hyperlink" Target="https://www.mtctutorials.com/covid-19-corona-png-image/" TargetMode="External"/><Relationship Id="rId5" Type="http://schemas.openxmlformats.org/officeDocument/2006/relationships/diagramQuickStyle" Target="../diagrams/quickStyle1.xml"/><Relationship Id="rId15" Type="http://schemas.openxmlformats.org/officeDocument/2006/relationships/hyperlink" Target="http://pngimg.com/download/93668" TargetMode="External"/><Relationship Id="rId10" Type="http://schemas.openxmlformats.org/officeDocument/2006/relationships/image" Target="../media/image3.png"/><Relationship Id="rId4" Type="http://schemas.openxmlformats.org/officeDocument/2006/relationships/diagramLayout" Target="../diagrams/layout1.xml"/><Relationship Id="rId9" Type="http://schemas.openxmlformats.org/officeDocument/2006/relationships/hyperlink" Target="https://www.rawpixel.com/image/2288766/ultrastructural-illustration-coronavirus" TargetMode="External"/><Relationship Id="rId1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timeline&#10;&#10;Description automatically generated">
            <a:extLst>
              <a:ext uri="{FF2B5EF4-FFF2-40B4-BE49-F238E27FC236}">
                <a16:creationId xmlns:a16="http://schemas.microsoft.com/office/drawing/2014/main" id="{D52F4338-2CCE-184E-A2EE-69B69D3E4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47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2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Google Shape;96;p17">
            <a:extLst>
              <a:ext uri="{FF2B5EF4-FFF2-40B4-BE49-F238E27FC236}">
                <a16:creationId xmlns:a16="http://schemas.microsoft.com/office/drawing/2014/main" id="{193BD9BD-D828-5B49-9DE5-FE09B8063598}"/>
              </a:ext>
            </a:extLst>
          </p:cNvPr>
          <p:cNvSpPr txBox="1">
            <a:spLocks/>
          </p:cNvSpPr>
          <p:nvPr/>
        </p:nvSpPr>
        <p:spPr bwMode="gray">
          <a:xfrm>
            <a:off x="476250" y="480617"/>
            <a:ext cx="2563994" cy="418736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lvl="0" algn="l" defTabSz="3429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 i="1" kern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2pPr>
            <a:lvl3pPr lvl="2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3pPr>
            <a:lvl4pPr lvl="3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4pPr>
            <a:lvl5pPr lvl="4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5pPr>
            <a:lvl6pPr lvl="5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6pPr>
            <a:lvl7pPr lvl="6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7pPr>
            <a:lvl8pPr lvl="7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8pPr>
            <a:lvl9pPr lvl="8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9pPr>
          </a:lstStyle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Talks Around Masks</a:t>
            </a:r>
          </a:p>
        </p:txBody>
      </p:sp>
      <p:sp>
        <p:nvSpPr>
          <p:cNvPr id="40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20588" y="2597039"/>
            <a:ext cx="4057650" cy="13716"/>
          </a:xfrm>
          <a:custGeom>
            <a:avLst/>
            <a:gdLst>
              <a:gd name="connsiteX0" fmla="*/ 0 w 4057650"/>
              <a:gd name="connsiteY0" fmla="*/ 0 h 13716"/>
              <a:gd name="connsiteX1" fmla="*/ 757428 w 4057650"/>
              <a:gd name="connsiteY1" fmla="*/ 0 h 13716"/>
              <a:gd name="connsiteX2" fmla="*/ 1474279 w 4057650"/>
              <a:gd name="connsiteY2" fmla="*/ 0 h 13716"/>
              <a:gd name="connsiteX3" fmla="*/ 2191131 w 4057650"/>
              <a:gd name="connsiteY3" fmla="*/ 0 h 13716"/>
              <a:gd name="connsiteX4" fmla="*/ 2745676 w 4057650"/>
              <a:gd name="connsiteY4" fmla="*/ 0 h 13716"/>
              <a:gd name="connsiteX5" fmla="*/ 3340798 w 4057650"/>
              <a:gd name="connsiteY5" fmla="*/ 0 h 13716"/>
              <a:gd name="connsiteX6" fmla="*/ 4057650 w 4057650"/>
              <a:gd name="connsiteY6" fmla="*/ 0 h 13716"/>
              <a:gd name="connsiteX7" fmla="*/ 4057650 w 4057650"/>
              <a:gd name="connsiteY7" fmla="*/ 13716 h 13716"/>
              <a:gd name="connsiteX8" fmla="*/ 3381375 w 4057650"/>
              <a:gd name="connsiteY8" fmla="*/ 13716 h 13716"/>
              <a:gd name="connsiteX9" fmla="*/ 2826830 w 4057650"/>
              <a:gd name="connsiteY9" fmla="*/ 13716 h 13716"/>
              <a:gd name="connsiteX10" fmla="*/ 2272284 w 4057650"/>
              <a:gd name="connsiteY10" fmla="*/ 13716 h 13716"/>
              <a:gd name="connsiteX11" fmla="*/ 1555432 w 4057650"/>
              <a:gd name="connsiteY11" fmla="*/ 13716 h 13716"/>
              <a:gd name="connsiteX12" fmla="*/ 960310 w 4057650"/>
              <a:gd name="connsiteY12" fmla="*/ 13716 h 13716"/>
              <a:gd name="connsiteX13" fmla="*/ 0 w 4057650"/>
              <a:gd name="connsiteY13" fmla="*/ 13716 h 13716"/>
              <a:gd name="connsiteX14" fmla="*/ 0 w 4057650"/>
              <a:gd name="connsiteY14" fmla="*/ 0 h 13716"/>
              <a:gd name="connsiteX0" fmla="*/ 0 w 4057650"/>
              <a:gd name="connsiteY0" fmla="*/ 0 h 13716"/>
              <a:gd name="connsiteX1" fmla="*/ 635698 w 4057650"/>
              <a:gd name="connsiteY1" fmla="*/ 0 h 13716"/>
              <a:gd name="connsiteX2" fmla="*/ 1190244 w 4057650"/>
              <a:gd name="connsiteY2" fmla="*/ 0 h 13716"/>
              <a:gd name="connsiteX3" fmla="*/ 1947672 w 4057650"/>
              <a:gd name="connsiteY3" fmla="*/ 0 h 13716"/>
              <a:gd name="connsiteX4" fmla="*/ 2583370 w 4057650"/>
              <a:gd name="connsiteY4" fmla="*/ 0 h 13716"/>
              <a:gd name="connsiteX5" fmla="*/ 3219069 w 4057650"/>
              <a:gd name="connsiteY5" fmla="*/ 0 h 13716"/>
              <a:gd name="connsiteX6" fmla="*/ 4057650 w 4057650"/>
              <a:gd name="connsiteY6" fmla="*/ 0 h 13716"/>
              <a:gd name="connsiteX7" fmla="*/ 4057650 w 4057650"/>
              <a:gd name="connsiteY7" fmla="*/ 13716 h 13716"/>
              <a:gd name="connsiteX8" fmla="*/ 3381375 w 4057650"/>
              <a:gd name="connsiteY8" fmla="*/ 13716 h 13716"/>
              <a:gd name="connsiteX9" fmla="*/ 2826830 w 4057650"/>
              <a:gd name="connsiteY9" fmla="*/ 13716 h 13716"/>
              <a:gd name="connsiteX10" fmla="*/ 2150555 w 4057650"/>
              <a:gd name="connsiteY10" fmla="*/ 13716 h 13716"/>
              <a:gd name="connsiteX11" fmla="*/ 1474280 w 4057650"/>
              <a:gd name="connsiteY11" fmla="*/ 13716 h 13716"/>
              <a:gd name="connsiteX12" fmla="*/ 838581 w 4057650"/>
              <a:gd name="connsiteY12" fmla="*/ 13716 h 13716"/>
              <a:gd name="connsiteX13" fmla="*/ 0 w 4057650"/>
              <a:gd name="connsiteY13" fmla="*/ 13716 h 13716"/>
              <a:gd name="connsiteX14" fmla="*/ 0 w 4057650"/>
              <a:gd name="connsiteY14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7650" h="13716" fill="none" extrusionOk="0">
                <a:moveTo>
                  <a:pt x="0" y="0"/>
                </a:moveTo>
                <a:cubicBezTo>
                  <a:pt x="367148" y="-8908"/>
                  <a:pt x="517612" y="4501"/>
                  <a:pt x="757428" y="0"/>
                </a:cubicBezTo>
                <a:cubicBezTo>
                  <a:pt x="1032602" y="-7253"/>
                  <a:pt x="1110097" y="-4084"/>
                  <a:pt x="1474279" y="0"/>
                </a:cubicBezTo>
                <a:cubicBezTo>
                  <a:pt x="1838373" y="-7421"/>
                  <a:pt x="1905070" y="-3632"/>
                  <a:pt x="2191131" y="0"/>
                </a:cubicBezTo>
                <a:cubicBezTo>
                  <a:pt x="2479083" y="8044"/>
                  <a:pt x="2590278" y="-15025"/>
                  <a:pt x="2745676" y="0"/>
                </a:cubicBezTo>
                <a:cubicBezTo>
                  <a:pt x="2939709" y="9877"/>
                  <a:pt x="3136017" y="-24028"/>
                  <a:pt x="3340798" y="0"/>
                </a:cubicBezTo>
                <a:cubicBezTo>
                  <a:pt x="3577524" y="19058"/>
                  <a:pt x="3755433" y="-7221"/>
                  <a:pt x="4057650" y="0"/>
                </a:cubicBezTo>
                <a:cubicBezTo>
                  <a:pt x="4057445" y="4501"/>
                  <a:pt x="4058270" y="7438"/>
                  <a:pt x="4057650" y="13716"/>
                </a:cubicBezTo>
                <a:cubicBezTo>
                  <a:pt x="3746991" y="46900"/>
                  <a:pt x="3642040" y="-13712"/>
                  <a:pt x="3381375" y="13716"/>
                </a:cubicBezTo>
                <a:cubicBezTo>
                  <a:pt x="3142532" y="64771"/>
                  <a:pt x="2955382" y="-7162"/>
                  <a:pt x="2826830" y="13716"/>
                </a:cubicBezTo>
                <a:cubicBezTo>
                  <a:pt x="2734164" y="26064"/>
                  <a:pt x="2422331" y="12987"/>
                  <a:pt x="2272284" y="13716"/>
                </a:cubicBezTo>
                <a:cubicBezTo>
                  <a:pt x="2111408" y="20158"/>
                  <a:pt x="1888168" y="21489"/>
                  <a:pt x="1555432" y="13716"/>
                </a:cubicBezTo>
                <a:cubicBezTo>
                  <a:pt x="1389125" y="3117"/>
                  <a:pt x="1177551" y="39730"/>
                  <a:pt x="960310" y="13716"/>
                </a:cubicBezTo>
                <a:cubicBezTo>
                  <a:pt x="875922" y="-39900"/>
                  <a:pt x="323458" y="10262"/>
                  <a:pt x="0" y="13716"/>
                </a:cubicBezTo>
                <a:cubicBezTo>
                  <a:pt x="-331" y="11187"/>
                  <a:pt x="993" y="6491"/>
                  <a:pt x="0" y="0"/>
                </a:cubicBezTo>
                <a:close/>
              </a:path>
              <a:path w="4057650" h="13716" stroke="0" extrusionOk="0">
                <a:moveTo>
                  <a:pt x="0" y="0"/>
                </a:moveTo>
                <a:cubicBezTo>
                  <a:pt x="242151" y="36334"/>
                  <a:pt x="500401" y="29139"/>
                  <a:pt x="635698" y="0"/>
                </a:cubicBezTo>
                <a:cubicBezTo>
                  <a:pt x="783144" y="-32004"/>
                  <a:pt x="950843" y="-4485"/>
                  <a:pt x="1190244" y="0"/>
                </a:cubicBezTo>
                <a:cubicBezTo>
                  <a:pt x="1493739" y="37672"/>
                  <a:pt x="1683931" y="-5135"/>
                  <a:pt x="1947672" y="0"/>
                </a:cubicBezTo>
                <a:cubicBezTo>
                  <a:pt x="2231467" y="29157"/>
                  <a:pt x="2283780" y="-18583"/>
                  <a:pt x="2583370" y="0"/>
                </a:cubicBezTo>
                <a:cubicBezTo>
                  <a:pt x="2879743" y="13186"/>
                  <a:pt x="3001896" y="40538"/>
                  <a:pt x="3219069" y="0"/>
                </a:cubicBezTo>
                <a:cubicBezTo>
                  <a:pt x="3480307" y="-5034"/>
                  <a:pt x="3756341" y="17550"/>
                  <a:pt x="4057650" y="0"/>
                </a:cubicBezTo>
                <a:cubicBezTo>
                  <a:pt x="4056913" y="2900"/>
                  <a:pt x="4056504" y="10718"/>
                  <a:pt x="4057650" y="13716"/>
                </a:cubicBezTo>
                <a:cubicBezTo>
                  <a:pt x="3866391" y="10757"/>
                  <a:pt x="3683092" y="22641"/>
                  <a:pt x="3381375" y="13716"/>
                </a:cubicBezTo>
                <a:cubicBezTo>
                  <a:pt x="3077442" y="-36111"/>
                  <a:pt x="2959293" y="-9904"/>
                  <a:pt x="2826830" y="13716"/>
                </a:cubicBezTo>
                <a:cubicBezTo>
                  <a:pt x="2745586" y="48996"/>
                  <a:pt x="2366651" y="54820"/>
                  <a:pt x="2150555" y="13716"/>
                </a:cubicBezTo>
                <a:cubicBezTo>
                  <a:pt x="1889766" y="-21926"/>
                  <a:pt x="1744011" y="-27260"/>
                  <a:pt x="1474280" y="13716"/>
                </a:cubicBezTo>
                <a:cubicBezTo>
                  <a:pt x="1211536" y="18423"/>
                  <a:pt x="970196" y="30950"/>
                  <a:pt x="838581" y="13716"/>
                </a:cubicBezTo>
                <a:cubicBezTo>
                  <a:pt x="683899" y="-9022"/>
                  <a:pt x="224248" y="-47016"/>
                  <a:pt x="0" y="13716"/>
                </a:cubicBezTo>
                <a:cubicBezTo>
                  <a:pt x="324" y="6999"/>
                  <a:pt x="221" y="2972"/>
                  <a:pt x="0" y="0"/>
                </a:cubicBezTo>
                <a:close/>
              </a:path>
              <a:path w="4057650" h="13716" fill="none" stroke="0" extrusionOk="0">
                <a:moveTo>
                  <a:pt x="0" y="0"/>
                </a:moveTo>
                <a:cubicBezTo>
                  <a:pt x="358409" y="-4652"/>
                  <a:pt x="486702" y="12101"/>
                  <a:pt x="757428" y="0"/>
                </a:cubicBezTo>
                <a:cubicBezTo>
                  <a:pt x="1022678" y="-8760"/>
                  <a:pt x="1108573" y="-4098"/>
                  <a:pt x="1474279" y="0"/>
                </a:cubicBezTo>
                <a:cubicBezTo>
                  <a:pt x="1819257" y="16644"/>
                  <a:pt x="1919656" y="-4532"/>
                  <a:pt x="2191131" y="0"/>
                </a:cubicBezTo>
                <a:cubicBezTo>
                  <a:pt x="2458468" y="10266"/>
                  <a:pt x="2618941" y="-8527"/>
                  <a:pt x="2745676" y="0"/>
                </a:cubicBezTo>
                <a:cubicBezTo>
                  <a:pt x="2931643" y="26136"/>
                  <a:pt x="3158142" y="-56944"/>
                  <a:pt x="3340798" y="0"/>
                </a:cubicBezTo>
                <a:cubicBezTo>
                  <a:pt x="3532039" y="10299"/>
                  <a:pt x="3748090" y="-3814"/>
                  <a:pt x="4057650" y="0"/>
                </a:cubicBezTo>
                <a:cubicBezTo>
                  <a:pt x="4057333" y="4276"/>
                  <a:pt x="4057768" y="7437"/>
                  <a:pt x="4057650" y="13716"/>
                </a:cubicBezTo>
                <a:cubicBezTo>
                  <a:pt x="3759943" y="44812"/>
                  <a:pt x="3655385" y="-12313"/>
                  <a:pt x="3381375" y="13716"/>
                </a:cubicBezTo>
                <a:cubicBezTo>
                  <a:pt x="3117080" y="43667"/>
                  <a:pt x="2965830" y="11179"/>
                  <a:pt x="2826830" y="13716"/>
                </a:cubicBezTo>
                <a:cubicBezTo>
                  <a:pt x="2719180" y="50001"/>
                  <a:pt x="2405341" y="23637"/>
                  <a:pt x="2272284" y="13716"/>
                </a:cubicBezTo>
                <a:cubicBezTo>
                  <a:pt x="2146521" y="37825"/>
                  <a:pt x="1920511" y="43731"/>
                  <a:pt x="1555432" y="13716"/>
                </a:cubicBezTo>
                <a:cubicBezTo>
                  <a:pt x="1341297" y="-14932"/>
                  <a:pt x="1185337" y="6286"/>
                  <a:pt x="960310" y="13716"/>
                </a:cubicBezTo>
                <a:cubicBezTo>
                  <a:pt x="797841" y="-31644"/>
                  <a:pt x="348704" y="-84402"/>
                  <a:pt x="0" y="13716"/>
                </a:cubicBezTo>
                <a:cubicBezTo>
                  <a:pt x="-929" y="10136"/>
                  <a:pt x="7" y="679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057650"/>
                      <a:gd name="connsiteY0" fmla="*/ 0 h 13716"/>
                      <a:gd name="connsiteX1" fmla="*/ 757428 w 4057650"/>
                      <a:gd name="connsiteY1" fmla="*/ 0 h 13716"/>
                      <a:gd name="connsiteX2" fmla="*/ 1474279 w 4057650"/>
                      <a:gd name="connsiteY2" fmla="*/ 0 h 13716"/>
                      <a:gd name="connsiteX3" fmla="*/ 2191131 w 4057650"/>
                      <a:gd name="connsiteY3" fmla="*/ 0 h 13716"/>
                      <a:gd name="connsiteX4" fmla="*/ 2745676 w 4057650"/>
                      <a:gd name="connsiteY4" fmla="*/ 0 h 13716"/>
                      <a:gd name="connsiteX5" fmla="*/ 3340798 w 4057650"/>
                      <a:gd name="connsiteY5" fmla="*/ 0 h 13716"/>
                      <a:gd name="connsiteX6" fmla="*/ 4057650 w 4057650"/>
                      <a:gd name="connsiteY6" fmla="*/ 0 h 13716"/>
                      <a:gd name="connsiteX7" fmla="*/ 4057650 w 4057650"/>
                      <a:gd name="connsiteY7" fmla="*/ 13716 h 13716"/>
                      <a:gd name="connsiteX8" fmla="*/ 3381375 w 4057650"/>
                      <a:gd name="connsiteY8" fmla="*/ 13716 h 13716"/>
                      <a:gd name="connsiteX9" fmla="*/ 2826830 w 4057650"/>
                      <a:gd name="connsiteY9" fmla="*/ 13716 h 13716"/>
                      <a:gd name="connsiteX10" fmla="*/ 2272284 w 4057650"/>
                      <a:gd name="connsiteY10" fmla="*/ 13716 h 13716"/>
                      <a:gd name="connsiteX11" fmla="*/ 1555432 w 4057650"/>
                      <a:gd name="connsiteY11" fmla="*/ 13716 h 13716"/>
                      <a:gd name="connsiteX12" fmla="*/ 960310 w 4057650"/>
                      <a:gd name="connsiteY12" fmla="*/ 13716 h 13716"/>
                      <a:gd name="connsiteX13" fmla="*/ 0 w 4057650"/>
                      <a:gd name="connsiteY13" fmla="*/ 13716 h 13716"/>
                      <a:gd name="connsiteX14" fmla="*/ 0 w 4057650"/>
                      <a:gd name="connsiteY14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057650" h="13716" fill="none" extrusionOk="0">
                        <a:moveTo>
                          <a:pt x="0" y="0"/>
                        </a:moveTo>
                        <a:cubicBezTo>
                          <a:pt x="371182" y="3227"/>
                          <a:pt x="494372" y="9222"/>
                          <a:pt x="757428" y="0"/>
                        </a:cubicBezTo>
                        <a:cubicBezTo>
                          <a:pt x="1020484" y="-9222"/>
                          <a:pt x="1116719" y="-4357"/>
                          <a:pt x="1474279" y="0"/>
                        </a:cubicBezTo>
                        <a:cubicBezTo>
                          <a:pt x="1831839" y="4357"/>
                          <a:pt x="1920973" y="-11809"/>
                          <a:pt x="2191131" y="0"/>
                        </a:cubicBezTo>
                        <a:cubicBezTo>
                          <a:pt x="2461289" y="11809"/>
                          <a:pt x="2589480" y="-22604"/>
                          <a:pt x="2745676" y="0"/>
                        </a:cubicBezTo>
                        <a:cubicBezTo>
                          <a:pt x="2901872" y="22604"/>
                          <a:pt x="3136452" y="-12306"/>
                          <a:pt x="3340798" y="0"/>
                        </a:cubicBezTo>
                        <a:cubicBezTo>
                          <a:pt x="3545144" y="12306"/>
                          <a:pt x="3766934" y="-21556"/>
                          <a:pt x="4057650" y="0"/>
                        </a:cubicBezTo>
                        <a:cubicBezTo>
                          <a:pt x="4057378" y="4708"/>
                          <a:pt x="4057987" y="7132"/>
                          <a:pt x="4057650" y="13716"/>
                        </a:cubicBezTo>
                        <a:cubicBezTo>
                          <a:pt x="3743404" y="35553"/>
                          <a:pt x="3625516" y="-19495"/>
                          <a:pt x="3381375" y="13716"/>
                        </a:cubicBezTo>
                        <a:cubicBezTo>
                          <a:pt x="3137235" y="46927"/>
                          <a:pt x="2946571" y="-4571"/>
                          <a:pt x="2826830" y="13716"/>
                        </a:cubicBezTo>
                        <a:cubicBezTo>
                          <a:pt x="2707090" y="32003"/>
                          <a:pt x="2402756" y="-3140"/>
                          <a:pt x="2272284" y="13716"/>
                        </a:cubicBezTo>
                        <a:cubicBezTo>
                          <a:pt x="2141812" y="30572"/>
                          <a:pt x="1895935" y="13627"/>
                          <a:pt x="1555432" y="13716"/>
                        </a:cubicBezTo>
                        <a:cubicBezTo>
                          <a:pt x="1214929" y="13805"/>
                          <a:pt x="1103072" y="9931"/>
                          <a:pt x="960310" y="13716"/>
                        </a:cubicBezTo>
                        <a:cubicBezTo>
                          <a:pt x="817548" y="17501"/>
                          <a:pt x="402272" y="-33931"/>
                          <a:pt x="0" y="13716"/>
                        </a:cubicBezTo>
                        <a:cubicBezTo>
                          <a:pt x="-460" y="10837"/>
                          <a:pt x="38" y="6680"/>
                          <a:pt x="0" y="0"/>
                        </a:cubicBezTo>
                        <a:close/>
                      </a:path>
                      <a:path w="4057650" h="13716" stroke="0" extrusionOk="0">
                        <a:moveTo>
                          <a:pt x="0" y="0"/>
                        </a:moveTo>
                        <a:cubicBezTo>
                          <a:pt x="248348" y="13145"/>
                          <a:pt x="486117" y="25042"/>
                          <a:pt x="635698" y="0"/>
                        </a:cubicBezTo>
                        <a:cubicBezTo>
                          <a:pt x="785279" y="-25042"/>
                          <a:pt x="917762" y="-5537"/>
                          <a:pt x="1190244" y="0"/>
                        </a:cubicBezTo>
                        <a:cubicBezTo>
                          <a:pt x="1462726" y="5537"/>
                          <a:pt x="1667120" y="-21232"/>
                          <a:pt x="1947672" y="0"/>
                        </a:cubicBezTo>
                        <a:cubicBezTo>
                          <a:pt x="2228224" y="21232"/>
                          <a:pt x="2280631" y="-21698"/>
                          <a:pt x="2583370" y="0"/>
                        </a:cubicBezTo>
                        <a:cubicBezTo>
                          <a:pt x="2886109" y="21698"/>
                          <a:pt x="3022941" y="19647"/>
                          <a:pt x="3219069" y="0"/>
                        </a:cubicBezTo>
                        <a:cubicBezTo>
                          <a:pt x="3415197" y="-19647"/>
                          <a:pt x="3747500" y="26991"/>
                          <a:pt x="4057650" y="0"/>
                        </a:cubicBezTo>
                        <a:cubicBezTo>
                          <a:pt x="4056980" y="3019"/>
                          <a:pt x="4057134" y="10425"/>
                          <a:pt x="4057650" y="13716"/>
                        </a:cubicBezTo>
                        <a:cubicBezTo>
                          <a:pt x="3865148" y="-7885"/>
                          <a:pt x="3702543" y="44896"/>
                          <a:pt x="3381375" y="13716"/>
                        </a:cubicBezTo>
                        <a:cubicBezTo>
                          <a:pt x="3060208" y="-17464"/>
                          <a:pt x="2956571" y="-13250"/>
                          <a:pt x="2826830" y="13716"/>
                        </a:cubicBezTo>
                        <a:cubicBezTo>
                          <a:pt x="2697089" y="40682"/>
                          <a:pt x="2411031" y="38582"/>
                          <a:pt x="2150555" y="13716"/>
                        </a:cubicBezTo>
                        <a:cubicBezTo>
                          <a:pt x="1890080" y="-11150"/>
                          <a:pt x="1741827" y="-5187"/>
                          <a:pt x="1474280" y="13716"/>
                        </a:cubicBezTo>
                        <a:cubicBezTo>
                          <a:pt x="1206734" y="32619"/>
                          <a:pt x="998203" y="28763"/>
                          <a:pt x="838581" y="13716"/>
                        </a:cubicBezTo>
                        <a:cubicBezTo>
                          <a:pt x="678959" y="-1331"/>
                          <a:pt x="187101" y="-17784"/>
                          <a:pt x="0" y="13716"/>
                        </a:cubicBezTo>
                        <a:cubicBezTo>
                          <a:pt x="-114" y="7033"/>
                          <a:pt x="103" y="34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63935865-5B15-5244-869C-0C4936FB83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5932716"/>
              </p:ext>
            </p:extLst>
          </p:nvPr>
        </p:nvGraphicFramePr>
        <p:xfrm>
          <a:off x="3509676" y="226338"/>
          <a:ext cx="5175384" cy="41521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Picture 10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41A83206-4A3C-BD46-BDB4-7F0379897D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972085" y="4378444"/>
            <a:ext cx="765056" cy="765056"/>
          </a:xfrm>
          <a:prstGeom prst="rect">
            <a:avLst/>
          </a:prstGeom>
        </p:spPr>
      </p:pic>
      <p:pic>
        <p:nvPicPr>
          <p:cNvPr id="12" name="Picture 11" descr="A picture containing kiwi&#10;&#10;Description automatically generated">
            <a:extLst>
              <a:ext uri="{FF2B5EF4-FFF2-40B4-BE49-F238E27FC236}">
                <a16:creationId xmlns:a16="http://schemas.microsoft.com/office/drawing/2014/main" id="{C2B56641-C156-C842-AE59-E6C60A00EC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7584579" y="4344156"/>
            <a:ext cx="1172611" cy="731520"/>
          </a:xfrm>
          <a:prstGeom prst="rect">
            <a:avLst/>
          </a:prstGeom>
        </p:spPr>
      </p:pic>
      <p:pic>
        <p:nvPicPr>
          <p:cNvPr id="13" name="Picture 12" descr="A picture containing cake, decorated, colorful, close&#10;&#10;Description automatically generated">
            <a:extLst>
              <a:ext uri="{FF2B5EF4-FFF2-40B4-BE49-F238E27FC236}">
                <a16:creationId xmlns:a16="http://schemas.microsoft.com/office/drawing/2014/main" id="{056843B8-E089-0A43-AB4D-E4BF1488BC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 flipH="1">
            <a:off x="8329900" y="3131308"/>
            <a:ext cx="729078" cy="7315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E94888-AAD9-204F-AA83-F29D9AA7FC0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8150826" y="3917808"/>
            <a:ext cx="1147817" cy="64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99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F6CD5D-FC75-BA47-A816-DBF679497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06" y="966234"/>
            <a:ext cx="8488933" cy="36274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A8F301B-2361-F641-9FBC-0EDB0D9D0567}"/>
              </a:ext>
            </a:extLst>
          </p:cNvPr>
          <p:cNvSpPr/>
          <p:nvPr/>
        </p:nvSpPr>
        <p:spPr>
          <a:xfrm>
            <a:off x="268257" y="182206"/>
            <a:ext cx="8607486" cy="6453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2"/>
              </a:solidFill>
              <a:sym typeface="Fira Sans Extra Condensed Medium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37B624-9555-204E-87C9-F54FA020978B}"/>
              </a:ext>
            </a:extLst>
          </p:cNvPr>
          <p:cNvSpPr/>
          <p:nvPr/>
        </p:nvSpPr>
        <p:spPr>
          <a:xfrm>
            <a:off x="419265" y="290756"/>
            <a:ext cx="8305470" cy="5669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+mj-lt"/>
              </a:rPr>
              <a:t>Impact on Industries</a:t>
            </a:r>
          </a:p>
        </p:txBody>
      </p:sp>
      <p:pic>
        <p:nvPicPr>
          <p:cNvPr id="14" name="Picture 13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334BD596-587C-A244-9017-42C024E049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972085" y="4378444"/>
            <a:ext cx="765056" cy="765056"/>
          </a:xfrm>
          <a:prstGeom prst="rect">
            <a:avLst/>
          </a:prstGeom>
        </p:spPr>
      </p:pic>
      <p:pic>
        <p:nvPicPr>
          <p:cNvPr id="15" name="Picture 14" descr="A picture containing kiwi&#10;&#10;Description automatically generated">
            <a:extLst>
              <a:ext uri="{FF2B5EF4-FFF2-40B4-BE49-F238E27FC236}">
                <a16:creationId xmlns:a16="http://schemas.microsoft.com/office/drawing/2014/main" id="{3E8FAA15-7D3B-7040-8A2B-80426B6B21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584579" y="4344156"/>
            <a:ext cx="1172611" cy="731520"/>
          </a:xfrm>
          <a:prstGeom prst="rect">
            <a:avLst/>
          </a:prstGeom>
        </p:spPr>
      </p:pic>
      <p:pic>
        <p:nvPicPr>
          <p:cNvPr id="16" name="Picture 15" descr="A picture containing cake, decorated, colorful, close&#10;&#10;Description automatically generated">
            <a:extLst>
              <a:ext uri="{FF2B5EF4-FFF2-40B4-BE49-F238E27FC236}">
                <a16:creationId xmlns:a16="http://schemas.microsoft.com/office/drawing/2014/main" id="{B4530254-3DB6-144D-8D36-DCA1C66D90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flipH="1">
            <a:off x="8329900" y="3131308"/>
            <a:ext cx="729078" cy="7315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C23726D-BA76-4C44-8712-C07D5D275F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150826" y="3917808"/>
            <a:ext cx="1147817" cy="64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7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CD9248-6C28-5F49-9F84-DA7BA23E5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10" y="1010849"/>
            <a:ext cx="8197008" cy="35522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71D08B-32F0-2E40-94C7-20AF0E5A0C6B}"/>
              </a:ext>
            </a:extLst>
          </p:cNvPr>
          <p:cNvSpPr/>
          <p:nvPr/>
        </p:nvSpPr>
        <p:spPr>
          <a:xfrm>
            <a:off x="268257" y="182206"/>
            <a:ext cx="8607486" cy="6453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2"/>
              </a:solidFill>
              <a:sym typeface="Fira Sans Extra Condensed Medium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C4532D-92CF-E446-9415-83A6B9BE2093}"/>
              </a:ext>
            </a:extLst>
          </p:cNvPr>
          <p:cNvSpPr/>
          <p:nvPr/>
        </p:nvSpPr>
        <p:spPr>
          <a:xfrm>
            <a:off x="419265" y="290756"/>
            <a:ext cx="8305470" cy="5669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+mj-lt"/>
              </a:rPr>
              <a:t>Myth vs Realities</a:t>
            </a:r>
          </a:p>
        </p:txBody>
      </p:sp>
      <p:pic>
        <p:nvPicPr>
          <p:cNvPr id="10" name="Picture 9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E0C74D88-93FE-1345-A3EC-204B2A8A23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972085" y="4378444"/>
            <a:ext cx="765056" cy="765056"/>
          </a:xfrm>
          <a:prstGeom prst="rect">
            <a:avLst/>
          </a:prstGeom>
        </p:spPr>
      </p:pic>
      <p:pic>
        <p:nvPicPr>
          <p:cNvPr id="11" name="Picture 10" descr="A picture containing kiwi&#10;&#10;Description automatically generated">
            <a:extLst>
              <a:ext uri="{FF2B5EF4-FFF2-40B4-BE49-F238E27FC236}">
                <a16:creationId xmlns:a16="http://schemas.microsoft.com/office/drawing/2014/main" id="{959C36E7-8932-114C-886B-C9EB692142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584579" y="4344156"/>
            <a:ext cx="1172611" cy="731520"/>
          </a:xfrm>
          <a:prstGeom prst="rect">
            <a:avLst/>
          </a:prstGeom>
        </p:spPr>
      </p:pic>
      <p:pic>
        <p:nvPicPr>
          <p:cNvPr id="12" name="Picture 11" descr="A picture containing cake, decorated, colorful, close&#10;&#10;Description automatically generated">
            <a:extLst>
              <a:ext uri="{FF2B5EF4-FFF2-40B4-BE49-F238E27FC236}">
                <a16:creationId xmlns:a16="http://schemas.microsoft.com/office/drawing/2014/main" id="{D8C99877-A932-6848-8DD7-F3BA68DDE0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flipH="1">
            <a:off x="8329900" y="3131308"/>
            <a:ext cx="729078" cy="7315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6CA3D1-D80B-D940-9533-99870E7F78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150826" y="3917808"/>
            <a:ext cx="1147817" cy="64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278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8877E8-9257-45BE-97C2-CDEFB9F4E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740" y="1768852"/>
            <a:ext cx="4929365" cy="2093976"/>
          </a:xfrm>
          <a:prstGeom prst="rect">
            <a:avLst/>
          </a:prstGeom>
        </p:spPr>
      </p:pic>
      <p:pic>
        <p:nvPicPr>
          <p:cNvPr id="14" name="Picture 13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0C98158A-68FF-6D4E-8316-6265DD8CE9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72085" y="4378444"/>
            <a:ext cx="765056" cy="765056"/>
          </a:xfrm>
          <a:prstGeom prst="rect">
            <a:avLst/>
          </a:prstGeom>
        </p:spPr>
      </p:pic>
      <p:pic>
        <p:nvPicPr>
          <p:cNvPr id="15" name="Picture 14" descr="A picture containing kiwi&#10;&#10;Description automatically generated">
            <a:extLst>
              <a:ext uri="{FF2B5EF4-FFF2-40B4-BE49-F238E27FC236}">
                <a16:creationId xmlns:a16="http://schemas.microsoft.com/office/drawing/2014/main" id="{C4398B30-3070-3D4A-A00E-2293DF4EB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584579" y="4344156"/>
            <a:ext cx="1172611" cy="731520"/>
          </a:xfrm>
          <a:prstGeom prst="rect">
            <a:avLst/>
          </a:prstGeom>
        </p:spPr>
      </p:pic>
      <p:pic>
        <p:nvPicPr>
          <p:cNvPr id="16" name="Picture 15" descr="A picture containing cake, decorated, colorful, close&#10;&#10;Description automatically generated">
            <a:extLst>
              <a:ext uri="{FF2B5EF4-FFF2-40B4-BE49-F238E27FC236}">
                <a16:creationId xmlns:a16="http://schemas.microsoft.com/office/drawing/2014/main" id="{A8818664-CFB3-1A42-802A-1BF34055EC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flipH="1">
            <a:off x="8329900" y="3131308"/>
            <a:ext cx="729078" cy="7315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B57D38B-EA5A-7C4C-99FA-3A3EB78953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150826" y="3917808"/>
            <a:ext cx="1147817" cy="64532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61EA728-FC7B-EC47-9D59-2AF2A56BAF0B}"/>
              </a:ext>
            </a:extLst>
          </p:cNvPr>
          <p:cNvSpPr/>
          <p:nvPr/>
        </p:nvSpPr>
        <p:spPr>
          <a:xfrm>
            <a:off x="268257" y="182206"/>
            <a:ext cx="8607486" cy="6453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2"/>
              </a:solidFill>
              <a:sym typeface="Fira Sans Extra Condensed Medium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F4748-19EB-B841-B896-AD77B7F2B686}"/>
              </a:ext>
            </a:extLst>
          </p:cNvPr>
          <p:cNvSpPr/>
          <p:nvPr/>
        </p:nvSpPr>
        <p:spPr>
          <a:xfrm>
            <a:off x="419265" y="290757"/>
            <a:ext cx="8305470" cy="5710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+mj-lt"/>
              </a:rPr>
              <a:t>Top 5 Effective Measures to curb spread of Covid-19 </a:t>
            </a:r>
          </a:p>
        </p:txBody>
      </p:sp>
    </p:spTree>
    <p:extLst>
      <p:ext uri="{BB962C8B-B14F-4D97-AF65-F5344CB8AC3E}">
        <p14:creationId xmlns:p14="http://schemas.microsoft.com/office/powerpoint/2010/main" val="3457493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96;p17">
            <a:extLst>
              <a:ext uri="{FF2B5EF4-FFF2-40B4-BE49-F238E27FC236}">
                <a16:creationId xmlns:a16="http://schemas.microsoft.com/office/drawing/2014/main" id="{193BD9BD-D828-5B49-9DE5-FE09B8063598}"/>
              </a:ext>
            </a:extLst>
          </p:cNvPr>
          <p:cNvSpPr txBox="1">
            <a:spLocks/>
          </p:cNvSpPr>
          <p:nvPr/>
        </p:nvSpPr>
        <p:spPr bwMode="gray">
          <a:xfrm>
            <a:off x="596298" y="351581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lvl1pPr lvl="0" algn="l" defTabSz="3429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 i="1" kern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2pPr>
            <a:lvl3pPr lvl="2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3pPr>
            <a:lvl4pPr lvl="3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4pPr>
            <a:lvl5pPr lvl="4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5pPr>
            <a:lvl6pPr lvl="5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6pPr>
            <a:lvl7pPr lvl="6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7pPr>
            <a:lvl8pPr lvl="7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8pPr>
            <a:lvl9pPr lvl="8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9pPr>
          </a:lstStyle>
          <a:p>
            <a:pPr defTabSz="457200">
              <a:spcBef>
                <a:spcPct val="0"/>
              </a:spcBef>
            </a:pPr>
            <a:r>
              <a:rPr lang="en-US" sz="2800" b="0" i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Sentiment Analysis</a:t>
            </a:r>
          </a:p>
        </p:txBody>
      </p:sp>
      <p:grpSp>
        <p:nvGrpSpPr>
          <p:cNvPr id="178" name="Google Shape;1024;p21">
            <a:extLst>
              <a:ext uri="{FF2B5EF4-FFF2-40B4-BE49-F238E27FC236}">
                <a16:creationId xmlns:a16="http://schemas.microsoft.com/office/drawing/2014/main" id="{ABEC6E94-AAE2-C044-8E21-DD6C7806D30A}"/>
              </a:ext>
            </a:extLst>
          </p:cNvPr>
          <p:cNvGrpSpPr>
            <a:grpSpLocks noChangeAspect="1"/>
          </p:cNvGrpSpPr>
          <p:nvPr/>
        </p:nvGrpSpPr>
        <p:grpSpPr>
          <a:xfrm>
            <a:off x="732431" y="2487257"/>
            <a:ext cx="1188711" cy="1565420"/>
            <a:chOff x="751200" y="1769826"/>
            <a:chExt cx="1680300" cy="2212800"/>
          </a:xfrm>
        </p:grpSpPr>
        <p:sp>
          <p:nvSpPr>
            <p:cNvPr id="180" name="Google Shape;1026;p21">
              <a:extLst>
                <a:ext uri="{FF2B5EF4-FFF2-40B4-BE49-F238E27FC236}">
                  <a16:creationId xmlns:a16="http://schemas.microsoft.com/office/drawing/2014/main" id="{EA79CF7C-FDCD-1142-A708-F8A9ABF7B153}"/>
                </a:ext>
              </a:extLst>
            </p:cNvPr>
            <p:cNvSpPr txBox="1"/>
            <p:nvPr/>
          </p:nvSpPr>
          <p:spPr>
            <a:xfrm>
              <a:off x="751200" y="3193626"/>
              <a:ext cx="1680300" cy="78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Roboto"/>
                  <a:ea typeface="Roboto"/>
                  <a:cs typeface="Roboto"/>
                  <a:sym typeface="Roboto"/>
                </a:rPr>
                <a:t>76%</a:t>
              </a:r>
              <a:endParaRPr lang="en" sz="20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1" name="Google Shape;1027;p21">
              <a:extLst>
                <a:ext uri="{FF2B5EF4-FFF2-40B4-BE49-F238E27FC236}">
                  <a16:creationId xmlns:a16="http://schemas.microsoft.com/office/drawing/2014/main" id="{5E35B122-2CB2-7343-BD6B-6D3DB55938EA}"/>
                </a:ext>
              </a:extLst>
            </p:cNvPr>
            <p:cNvSpPr/>
            <p:nvPr/>
          </p:nvSpPr>
          <p:spPr>
            <a:xfrm>
              <a:off x="975625" y="1769826"/>
              <a:ext cx="1169100" cy="1170000"/>
            </a:xfrm>
            <a:prstGeom prst="ellipse">
              <a:avLst/>
            </a:prstGeom>
            <a:solidFill>
              <a:srgbClr val="7400B8">
                <a:alpha val="19640"/>
              </a:srgbClr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2" name="Google Shape;1028;p21">
              <a:extLst>
                <a:ext uri="{FF2B5EF4-FFF2-40B4-BE49-F238E27FC236}">
                  <a16:creationId xmlns:a16="http://schemas.microsoft.com/office/drawing/2014/main" id="{A29D5335-CFC8-6242-99A4-1514066E6D45}"/>
                </a:ext>
              </a:extLst>
            </p:cNvPr>
            <p:cNvGrpSpPr/>
            <p:nvPr/>
          </p:nvGrpSpPr>
          <p:grpSpPr>
            <a:xfrm>
              <a:off x="1095600" y="1898669"/>
              <a:ext cx="929100" cy="1230675"/>
              <a:chOff x="1095600" y="1607925"/>
              <a:chExt cx="929100" cy="1230675"/>
            </a:xfrm>
          </p:grpSpPr>
          <p:sp>
            <p:nvSpPr>
              <p:cNvPr id="183" name="Google Shape;1029;p21">
                <a:extLst>
                  <a:ext uri="{FF2B5EF4-FFF2-40B4-BE49-F238E27FC236}">
                    <a16:creationId xmlns:a16="http://schemas.microsoft.com/office/drawing/2014/main" id="{D77B4483-7061-8443-A2A1-971B3402E400}"/>
                  </a:ext>
                </a:extLst>
              </p:cNvPr>
              <p:cNvSpPr/>
              <p:nvPr/>
            </p:nvSpPr>
            <p:spPr>
              <a:xfrm>
                <a:off x="1095600" y="1607925"/>
                <a:ext cx="929100" cy="9174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84" name="Google Shape;1030;p21">
                <a:extLst>
                  <a:ext uri="{FF2B5EF4-FFF2-40B4-BE49-F238E27FC236}">
                    <a16:creationId xmlns:a16="http://schemas.microsoft.com/office/drawing/2014/main" id="{CD059831-D890-524D-9AE8-4F50BB539B26}"/>
                  </a:ext>
                </a:extLst>
              </p:cNvPr>
              <p:cNvCxnSpPr/>
              <p:nvPr/>
            </p:nvCxnSpPr>
            <p:spPr>
              <a:xfrm>
                <a:off x="1560150" y="2515800"/>
                <a:ext cx="0" cy="32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42" name="Google Shape;1024;p21">
            <a:extLst>
              <a:ext uri="{FF2B5EF4-FFF2-40B4-BE49-F238E27FC236}">
                <a16:creationId xmlns:a16="http://schemas.microsoft.com/office/drawing/2014/main" id="{E91691CA-97A3-7B4B-8433-DC14F12D734B}"/>
              </a:ext>
            </a:extLst>
          </p:cNvPr>
          <p:cNvGrpSpPr>
            <a:grpSpLocks noChangeAspect="1"/>
          </p:cNvGrpSpPr>
          <p:nvPr/>
        </p:nvGrpSpPr>
        <p:grpSpPr>
          <a:xfrm>
            <a:off x="2036397" y="2481658"/>
            <a:ext cx="1188711" cy="1553223"/>
            <a:chOff x="831306" y="1769826"/>
            <a:chExt cx="1680300" cy="2195559"/>
          </a:xfrm>
        </p:grpSpPr>
        <p:sp>
          <p:nvSpPr>
            <p:cNvPr id="343" name="Google Shape;1026;p21">
              <a:extLst>
                <a:ext uri="{FF2B5EF4-FFF2-40B4-BE49-F238E27FC236}">
                  <a16:creationId xmlns:a16="http://schemas.microsoft.com/office/drawing/2014/main" id="{F908D11C-B874-D44A-BCBD-7D7848D7C1BC}"/>
                </a:ext>
              </a:extLst>
            </p:cNvPr>
            <p:cNvSpPr txBox="1"/>
            <p:nvPr/>
          </p:nvSpPr>
          <p:spPr>
            <a:xfrm>
              <a:off x="831306" y="3176385"/>
              <a:ext cx="1680300" cy="78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Roboto"/>
                  <a:ea typeface="Roboto"/>
                  <a:cs typeface="Roboto"/>
                  <a:sym typeface="Roboto"/>
                </a:rPr>
                <a:t>24%</a:t>
              </a:r>
              <a:endParaRPr sz="2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4" name="Google Shape;1027;p21">
              <a:extLst>
                <a:ext uri="{FF2B5EF4-FFF2-40B4-BE49-F238E27FC236}">
                  <a16:creationId xmlns:a16="http://schemas.microsoft.com/office/drawing/2014/main" id="{785EB44F-E792-6641-8DD1-BFAEF9DDE999}"/>
                </a:ext>
              </a:extLst>
            </p:cNvPr>
            <p:cNvSpPr/>
            <p:nvPr/>
          </p:nvSpPr>
          <p:spPr>
            <a:xfrm>
              <a:off x="975625" y="1769826"/>
              <a:ext cx="1169100" cy="1170000"/>
            </a:xfrm>
            <a:prstGeom prst="ellipse">
              <a:avLst/>
            </a:prstGeom>
            <a:solidFill>
              <a:srgbClr val="00B0F0">
                <a:alpha val="19640"/>
              </a:srgbClr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5" name="Google Shape;1028;p21">
              <a:extLst>
                <a:ext uri="{FF2B5EF4-FFF2-40B4-BE49-F238E27FC236}">
                  <a16:creationId xmlns:a16="http://schemas.microsoft.com/office/drawing/2014/main" id="{E2383289-7843-D449-9364-9B82EC17AD93}"/>
                </a:ext>
              </a:extLst>
            </p:cNvPr>
            <p:cNvGrpSpPr/>
            <p:nvPr/>
          </p:nvGrpSpPr>
          <p:grpSpPr>
            <a:xfrm>
              <a:off x="1095600" y="1898669"/>
              <a:ext cx="929100" cy="1230675"/>
              <a:chOff x="1095600" y="1607925"/>
              <a:chExt cx="929100" cy="1230675"/>
            </a:xfrm>
          </p:grpSpPr>
          <p:sp>
            <p:nvSpPr>
              <p:cNvPr id="346" name="Google Shape;1029;p21">
                <a:extLst>
                  <a:ext uri="{FF2B5EF4-FFF2-40B4-BE49-F238E27FC236}">
                    <a16:creationId xmlns:a16="http://schemas.microsoft.com/office/drawing/2014/main" id="{E26B6AE4-FC21-8044-BD0F-8AC0967BA728}"/>
                  </a:ext>
                </a:extLst>
              </p:cNvPr>
              <p:cNvSpPr/>
              <p:nvPr/>
            </p:nvSpPr>
            <p:spPr>
              <a:xfrm>
                <a:off x="1095600" y="1607925"/>
                <a:ext cx="929100" cy="9174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47" name="Google Shape;1030;p21">
                <a:extLst>
                  <a:ext uri="{FF2B5EF4-FFF2-40B4-BE49-F238E27FC236}">
                    <a16:creationId xmlns:a16="http://schemas.microsoft.com/office/drawing/2014/main" id="{125147F3-9D5A-1C48-A641-DA5666928430}"/>
                  </a:ext>
                </a:extLst>
              </p:cNvPr>
              <p:cNvCxnSpPr/>
              <p:nvPr/>
            </p:nvCxnSpPr>
            <p:spPr>
              <a:xfrm>
                <a:off x="1560150" y="2515800"/>
                <a:ext cx="0" cy="32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349" name="Graphic 348" descr="Smiling face outline with solid fill">
            <a:extLst>
              <a:ext uri="{FF2B5EF4-FFF2-40B4-BE49-F238E27FC236}">
                <a16:creationId xmlns:a16="http://schemas.microsoft.com/office/drawing/2014/main" id="{3CC6D964-8748-384B-979E-7586D9C2E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4922" y="2674548"/>
            <a:ext cx="457200" cy="457200"/>
          </a:xfrm>
          <a:prstGeom prst="rect">
            <a:avLst/>
          </a:prstGeom>
        </p:spPr>
      </p:pic>
      <p:pic>
        <p:nvPicPr>
          <p:cNvPr id="351" name="Graphic 350" descr="Sad face outline with solid fill">
            <a:extLst>
              <a:ext uri="{FF2B5EF4-FFF2-40B4-BE49-F238E27FC236}">
                <a16:creationId xmlns:a16="http://schemas.microsoft.com/office/drawing/2014/main" id="{27A698D9-6DAF-014B-ABD3-0EACB37DB6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2218" y="2665340"/>
            <a:ext cx="457200" cy="457200"/>
          </a:xfrm>
          <a:prstGeom prst="rect">
            <a:avLst/>
          </a:prstGeom>
        </p:spPr>
      </p:pic>
      <p:pic>
        <p:nvPicPr>
          <p:cNvPr id="371" name="Graphic 370" descr="Sad face outline with solid fill">
            <a:extLst>
              <a:ext uri="{FF2B5EF4-FFF2-40B4-BE49-F238E27FC236}">
                <a16:creationId xmlns:a16="http://schemas.microsoft.com/office/drawing/2014/main" id="{615BD295-F1D1-5745-BEB5-36BEA81696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41529" y="1275286"/>
            <a:ext cx="457200" cy="457200"/>
          </a:xfrm>
          <a:prstGeom prst="rect">
            <a:avLst/>
          </a:prstGeom>
        </p:spPr>
      </p:pic>
      <p:sp>
        <p:nvSpPr>
          <p:cNvPr id="373" name="Google Shape;1026;p21">
            <a:extLst>
              <a:ext uri="{FF2B5EF4-FFF2-40B4-BE49-F238E27FC236}">
                <a16:creationId xmlns:a16="http://schemas.microsoft.com/office/drawing/2014/main" id="{3F8B7C1B-1F45-3743-9B43-5F27FBDC1E91}"/>
              </a:ext>
            </a:extLst>
          </p:cNvPr>
          <p:cNvSpPr txBox="1"/>
          <p:nvPr/>
        </p:nvSpPr>
        <p:spPr>
          <a:xfrm>
            <a:off x="918525" y="1645606"/>
            <a:ext cx="2022607" cy="3878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Tweets</a:t>
            </a:r>
            <a:endParaRPr lang="en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6" name="Graphic 375" descr="Smiling face outline with solid fill">
            <a:extLst>
              <a:ext uri="{FF2B5EF4-FFF2-40B4-BE49-F238E27FC236}">
                <a16:creationId xmlns:a16="http://schemas.microsoft.com/office/drawing/2014/main" id="{9F906AB1-9841-B543-BE23-030FB151C9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41529" y="774995"/>
            <a:ext cx="457200" cy="457200"/>
          </a:xfrm>
          <a:prstGeom prst="rect">
            <a:avLst/>
          </a:prstGeom>
        </p:spPr>
      </p:pic>
      <p:grpSp>
        <p:nvGrpSpPr>
          <p:cNvPr id="413" name="Google Shape;1553;p28">
            <a:extLst>
              <a:ext uri="{FF2B5EF4-FFF2-40B4-BE49-F238E27FC236}">
                <a16:creationId xmlns:a16="http://schemas.microsoft.com/office/drawing/2014/main" id="{74680C30-CA08-7A4B-87F0-F39839A9F7ED}"/>
              </a:ext>
            </a:extLst>
          </p:cNvPr>
          <p:cNvGrpSpPr>
            <a:grpSpLocks noChangeAspect="1"/>
          </p:cNvGrpSpPr>
          <p:nvPr/>
        </p:nvGrpSpPr>
        <p:grpSpPr>
          <a:xfrm>
            <a:off x="2671416" y="1201220"/>
            <a:ext cx="1836246" cy="3095992"/>
            <a:chOff x="2132679" y="1539918"/>
            <a:chExt cx="1621903" cy="2734599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414" name="Google Shape;1554;p28">
              <a:extLst>
                <a:ext uri="{FF2B5EF4-FFF2-40B4-BE49-F238E27FC236}">
                  <a16:creationId xmlns:a16="http://schemas.microsoft.com/office/drawing/2014/main" id="{8B2341FF-9394-3E46-B0F5-5A2FA294BFE8}"/>
                </a:ext>
              </a:extLst>
            </p:cNvPr>
            <p:cNvSpPr/>
            <p:nvPr/>
          </p:nvSpPr>
          <p:spPr>
            <a:xfrm>
              <a:off x="3036632" y="3723416"/>
              <a:ext cx="139892" cy="139656"/>
            </a:xfrm>
            <a:custGeom>
              <a:avLst/>
              <a:gdLst/>
              <a:ahLst/>
              <a:cxnLst/>
              <a:rect l="l" t="t" r="r" b="b"/>
              <a:pathLst>
                <a:path w="6537" h="6526" extrusionOk="0">
                  <a:moveTo>
                    <a:pt x="3045" y="0"/>
                  </a:moveTo>
                  <a:cubicBezTo>
                    <a:pt x="2842" y="0"/>
                    <a:pt x="2639" y="41"/>
                    <a:pt x="2436" y="122"/>
                  </a:cubicBezTo>
                  <a:cubicBezTo>
                    <a:pt x="2193" y="162"/>
                    <a:pt x="2030" y="244"/>
                    <a:pt x="1827" y="325"/>
                  </a:cubicBezTo>
                  <a:cubicBezTo>
                    <a:pt x="1624" y="447"/>
                    <a:pt x="1462" y="528"/>
                    <a:pt x="1259" y="690"/>
                  </a:cubicBezTo>
                  <a:cubicBezTo>
                    <a:pt x="1097" y="812"/>
                    <a:pt x="934" y="934"/>
                    <a:pt x="813" y="1096"/>
                  </a:cubicBezTo>
                  <a:cubicBezTo>
                    <a:pt x="650" y="1259"/>
                    <a:pt x="528" y="1462"/>
                    <a:pt x="447" y="1624"/>
                  </a:cubicBezTo>
                  <a:cubicBezTo>
                    <a:pt x="325" y="1827"/>
                    <a:pt x="244" y="2030"/>
                    <a:pt x="163" y="2233"/>
                  </a:cubicBezTo>
                  <a:cubicBezTo>
                    <a:pt x="122" y="2436"/>
                    <a:pt x="41" y="2639"/>
                    <a:pt x="41" y="2842"/>
                  </a:cubicBezTo>
                  <a:cubicBezTo>
                    <a:pt x="1" y="3045"/>
                    <a:pt x="1" y="3248"/>
                    <a:pt x="1" y="3491"/>
                  </a:cubicBezTo>
                  <a:cubicBezTo>
                    <a:pt x="41" y="3694"/>
                    <a:pt x="82" y="3897"/>
                    <a:pt x="122" y="4100"/>
                  </a:cubicBezTo>
                  <a:cubicBezTo>
                    <a:pt x="163" y="4303"/>
                    <a:pt x="244" y="4506"/>
                    <a:pt x="366" y="4709"/>
                  </a:cubicBezTo>
                  <a:cubicBezTo>
                    <a:pt x="447" y="4912"/>
                    <a:pt x="569" y="5074"/>
                    <a:pt x="691" y="5237"/>
                  </a:cubicBezTo>
                  <a:cubicBezTo>
                    <a:pt x="813" y="5440"/>
                    <a:pt x="975" y="5562"/>
                    <a:pt x="1137" y="5724"/>
                  </a:cubicBezTo>
                  <a:cubicBezTo>
                    <a:pt x="1300" y="5846"/>
                    <a:pt x="1462" y="5968"/>
                    <a:pt x="1665" y="6089"/>
                  </a:cubicBezTo>
                  <a:cubicBezTo>
                    <a:pt x="1827" y="6211"/>
                    <a:pt x="2030" y="6292"/>
                    <a:pt x="2233" y="6333"/>
                  </a:cubicBezTo>
                  <a:cubicBezTo>
                    <a:pt x="2436" y="6414"/>
                    <a:pt x="2639" y="6455"/>
                    <a:pt x="2842" y="6495"/>
                  </a:cubicBezTo>
                  <a:cubicBezTo>
                    <a:pt x="2964" y="6516"/>
                    <a:pt x="3076" y="6526"/>
                    <a:pt x="3182" y="6526"/>
                  </a:cubicBezTo>
                  <a:cubicBezTo>
                    <a:pt x="3289" y="6526"/>
                    <a:pt x="3390" y="6516"/>
                    <a:pt x="3492" y="6495"/>
                  </a:cubicBezTo>
                  <a:cubicBezTo>
                    <a:pt x="3695" y="6495"/>
                    <a:pt x="3898" y="6455"/>
                    <a:pt x="4141" y="6414"/>
                  </a:cubicBezTo>
                  <a:cubicBezTo>
                    <a:pt x="4344" y="6333"/>
                    <a:pt x="4547" y="6292"/>
                    <a:pt x="4710" y="6171"/>
                  </a:cubicBezTo>
                  <a:cubicBezTo>
                    <a:pt x="4913" y="6089"/>
                    <a:pt x="5116" y="5968"/>
                    <a:pt x="5278" y="5846"/>
                  </a:cubicBezTo>
                  <a:cubicBezTo>
                    <a:pt x="5440" y="5724"/>
                    <a:pt x="5603" y="5562"/>
                    <a:pt x="5725" y="5399"/>
                  </a:cubicBezTo>
                  <a:cubicBezTo>
                    <a:pt x="5887" y="5237"/>
                    <a:pt x="6009" y="5074"/>
                    <a:pt x="6090" y="4872"/>
                  </a:cubicBezTo>
                  <a:cubicBezTo>
                    <a:pt x="6212" y="4709"/>
                    <a:pt x="6293" y="4506"/>
                    <a:pt x="6374" y="4303"/>
                  </a:cubicBezTo>
                  <a:cubicBezTo>
                    <a:pt x="6415" y="4100"/>
                    <a:pt x="6496" y="3897"/>
                    <a:pt x="6496" y="3694"/>
                  </a:cubicBezTo>
                  <a:cubicBezTo>
                    <a:pt x="6536" y="3451"/>
                    <a:pt x="6536" y="3248"/>
                    <a:pt x="6536" y="3045"/>
                  </a:cubicBezTo>
                  <a:cubicBezTo>
                    <a:pt x="6496" y="2842"/>
                    <a:pt x="6496" y="2598"/>
                    <a:pt x="6415" y="2395"/>
                  </a:cubicBezTo>
                  <a:cubicBezTo>
                    <a:pt x="6374" y="2192"/>
                    <a:pt x="6293" y="1989"/>
                    <a:pt x="6212" y="1827"/>
                  </a:cubicBezTo>
                  <a:cubicBezTo>
                    <a:pt x="6090" y="1624"/>
                    <a:pt x="5968" y="1421"/>
                    <a:pt x="5846" y="1259"/>
                  </a:cubicBezTo>
                  <a:cubicBezTo>
                    <a:pt x="5725" y="1096"/>
                    <a:pt x="5562" y="934"/>
                    <a:pt x="5400" y="812"/>
                  </a:cubicBezTo>
                  <a:cubicBezTo>
                    <a:pt x="5237" y="650"/>
                    <a:pt x="5075" y="528"/>
                    <a:pt x="4913" y="406"/>
                  </a:cubicBezTo>
                  <a:cubicBezTo>
                    <a:pt x="4710" y="325"/>
                    <a:pt x="4507" y="244"/>
                    <a:pt x="4304" y="162"/>
                  </a:cubicBezTo>
                  <a:cubicBezTo>
                    <a:pt x="4101" y="81"/>
                    <a:pt x="3898" y="41"/>
                    <a:pt x="3695" y="41"/>
                  </a:cubicBezTo>
                  <a:cubicBezTo>
                    <a:pt x="3492" y="0"/>
                    <a:pt x="3248" y="0"/>
                    <a:pt x="3045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1555;p28">
              <a:extLst>
                <a:ext uri="{FF2B5EF4-FFF2-40B4-BE49-F238E27FC236}">
                  <a16:creationId xmlns:a16="http://schemas.microsoft.com/office/drawing/2014/main" id="{A5178FC9-8500-E646-8B9D-B18D90380D69}"/>
                </a:ext>
              </a:extLst>
            </p:cNvPr>
            <p:cNvSpPr/>
            <p:nvPr/>
          </p:nvSpPr>
          <p:spPr>
            <a:xfrm>
              <a:off x="3138208" y="3833911"/>
              <a:ext cx="281496" cy="358814"/>
            </a:xfrm>
            <a:custGeom>
              <a:avLst/>
              <a:gdLst/>
              <a:ahLst/>
              <a:cxnLst/>
              <a:rect l="l" t="t" r="r" b="b"/>
              <a:pathLst>
                <a:path w="13154" h="16767" extrusionOk="0">
                  <a:moveTo>
                    <a:pt x="610" y="1"/>
                  </a:moveTo>
                  <a:lnTo>
                    <a:pt x="1" y="447"/>
                  </a:lnTo>
                  <a:lnTo>
                    <a:pt x="12585" y="16766"/>
                  </a:lnTo>
                  <a:lnTo>
                    <a:pt x="13154" y="16320"/>
                  </a:lnTo>
                  <a:lnTo>
                    <a:pt x="610" y="1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1557;p28">
              <a:extLst>
                <a:ext uri="{FF2B5EF4-FFF2-40B4-BE49-F238E27FC236}">
                  <a16:creationId xmlns:a16="http://schemas.microsoft.com/office/drawing/2014/main" id="{40E45C1D-9C60-C540-8ADB-501B2C9F6010}"/>
                </a:ext>
              </a:extLst>
            </p:cNvPr>
            <p:cNvSpPr/>
            <p:nvPr/>
          </p:nvSpPr>
          <p:spPr>
            <a:xfrm>
              <a:off x="3317628" y="3130908"/>
              <a:ext cx="139892" cy="139678"/>
            </a:xfrm>
            <a:custGeom>
              <a:avLst/>
              <a:gdLst/>
              <a:ahLst/>
              <a:cxnLst/>
              <a:rect l="l" t="t" r="r" b="b"/>
              <a:pathLst>
                <a:path w="6537" h="6527" extrusionOk="0">
                  <a:moveTo>
                    <a:pt x="3345" y="1"/>
                  </a:moveTo>
                  <a:cubicBezTo>
                    <a:pt x="3238" y="1"/>
                    <a:pt x="3126" y="11"/>
                    <a:pt x="3005" y="31"/>
                  </a:cubicBezTo>
                  <a:cubicBezTo>
                    <a:pt x="2802" y="31"/>
                    <a:pt x="2599" y="72"/>
                    <a:pt x="2396" y="112"/>
                  </a:cubicBezTo>
                  <a:cubicBezTo>
                    <a:pt x="2193" y="194"/>
                    <a:pt x="1990" y="275"/>
                    <a:pt x="1787" y="356"/>
                  </a:cubicBezTo>
                  <a:cubicBezTo>
                    <a:pt x="1624" y="478"/>
                    <a:pt x="1421" y="559"/>
                    <a:pt x="1259" y="721"/>
                  </a:cubicBezTo>
                  <a:cubicBezTo>
                    <a:pt x="1097" y="843"/>
                    <a:pt x="934" y="1005"/>
                    <a:pt x="812" y="1168"/>
                  </a:cubicBezTo>
                  <a:cubicBezTo>
                    <a:pt x="650" y="1330"/>
                    <a:pt x="528" y="1493"/>
                    <a:pt x="447" y="1655"/>
                  </a:cubicBezTo>
                  <a:cubicBezTo>
                    <a:pt x="325" y="1858"/>
                    <a:pt x="244" y="2061"/>
                    <a:pt x="163" y="2264"/>
                  </a:cubicBezTo>
                  <a:cubicBezTo>
                    <a:pt x="122" y="2467"/>
                    <a:pt x="82" y="2670"/>
                    <a:pt x="41" y="2873"/>
                  </a:cubicBezTo>
                  <a:cubicBezTo>
                    <a:pt x="1" y="3116"/>
                    <a:pt x="1" y="3319"/>
                    <a:pt x="41" y="3522"/>
                  </a:cubicBezTo>
                  <a:cubicBezTo>
                    <a:pt x="41" y="3725"/>
                    <a:pt x="82" y="3928"/>
                    <a:pt x="122" y="4172"/>
                  </a:cubicBezTo>
                  <a:cubicBezTo>
                    <a:pt x="204" y="4375"/>
                    <a:pt x="285" y="4578"/>
                    <a:pt x="366" y="4740"/>
                  </a:cubicBezTo>
                  <a:cubicBezTo>
                    <a:pt x="488" y="4943"/>
                    <a:pt x="569" y="5106"/>
                    <a:pt x="731" y="5268"/>
                  </a:cubicBezTo>
                  <a:cubicBezTo>
                    <a:pt x="853" y="5471"/>
                    <a:pt x="1015" y="5593"/>
                    <a:pt x="1178" y="5755"/>
                  </a:cubicBezTo>
                  <a:cubicBezTo>
                    <a:pt x="1340" y="5877"/>
                    <a:pt x="1503" y="5999"/>
                    <a:pt x="1665" y="6120"/>
                  </a:cubicBezTo>
                  <a:cubicBezTo>
                    <a:pt x="1868" y="6202"/>
                    <a:pt x="2071" y="6323"/>
                    <a:pt x="2274" y="6364"/>
                  </a:cubicBezTo>
                  <a:cubicBezTo>
                    <a:pt x="2477" y="6445"/>
                    <a:pt x="2680" y="6486"/>
                    <a:pt x="2883" y="6526"/>
                  </a:cubicBezTo>
                  <a:lnTo>
                    <a:pt x="3532" y="6526"/>
                  </a:lnTo>
                  <a:cubicBezTo>
                    <a:pt x="3735" y="6486"/>
                    <a:pt x="3938" y="6445"/>
                    <a:pt x="4182" y="6405"/>
                  </a:cubicBezTo>
                  <a:cubicBezTo>
                    <a:pt x="4385" y="6364"/>
                    <a:pt x="4547" y="6283"/>
                    <a:pt x="4750" y="6161"/>
                  </a:cubicBezTo>
                  <a:cubicBezTo>
                    <a:pt x="4953" y="6080"/>
                    <a:pt x="5116" y="5958"/>
                    <a:pt x="5278" y="5836"/>
                  </a:cubicBezTo>
                  <a:cubicBezTo>
                    <a:pt x="5481" y="5715"/>
                    <a:pt x="5603" y="5552"/>
                    <a:pt x="5765" y="5390"/>
                  </a:cubicBezTo>
                  <a:cubicBezTo>
                    <a:pt x="5887" y="5227"/>
                    <a:pt x="6009" y="5065"/>
                    <a:pt x="6130" y="4862"/>
                  </a:cubicBezTo>
                  <a:cubicBezTo>
                    <a:pt x="6212" y="4659"/>
                    <a:pt x="6333" y="4497"/>
                    <a:pt x="6374" y="4294"/>
                  </a:cubicBezTo>
                  <a:cubicBezTo>
                    <a:pt x="6455" y="4091"/>
                    <a:pt x="6496" y="3847"/>
                    <a:pt x="6536" y="3644"/>
                  </a:cubicBezTo>
                  <a:cubicBezTo>
                    <a:pt x="6536" y="3441"/>
                    <a:pt x="6536" y="3238"/>
                    <a:pt x="6536" y="2995"/>
                  </a:cubicBezTo>
                  <a:cubicBezTo>
                    <a:pt x="6496" y="2792"/>
                    <a:pt x="6455" y="2589"/>
                    <a:pt x="6415" y="2386"/>
                  </a:cubicBezTo>
                  <a:cubicBezTo>
                    <a:pt x="6374" y="2183"/>
                    <a:pt x="6293" y="1980"/>
                    <a:pt x="6171" y="1777"/>
                  </a:cubicBezTo>
                  <a:cubicBezTo>
                    <a:pt x="6090" y="1614"/>
                    <a:pt x="5968" y="1411"/>
                    <a:pt x="5846" y="1249"/>
                  </a:cubicBezTo>
                  <a:cubicBezTo>
                    <a:pt x="5724" y="1087"/>
                    <a:pt x="5562" y="924"/>
                    <a:pt x="5400" y="803"/>
                  </a:cubicBezTo>
                  <a:cubicBezTo>
                    <a:pt x="5237" y="640"/>
                    <a:pt x="5075" y="518"/>
                    <a:pt x="4872" y="437"/>
                  </a:cubicBezTo>
                  <a:cubicBezTo>
                    <a:pt x="4669" y="315"/>
                    <a:pt x="4466" y="234"/>
                    <a:pt x="4304" y="153"/>
                  </a:cubicBezTo>
                  <a:cubicBezTo>
                    <a:pt x="4101" y="112"/>
                    <a:pt x="3857" y="72"/>
                    <a:pt x="3654" y="31"/>
                  </a:cubicBezTo>
                  <a:cubicBezTo>
                    <a:pt x="3553" y="11"/>
                    <a:pt x="3451" y="1"/>
                    <a:pt x="3345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1559;p28">
              <a:extLst>
                <a:ext uri="{FF2B5EF4-FFF2-40B4-BE49-F238E27FC236}">
                  <a16:creationId xmlns:a16="http://schemas.microsoft.com/office/drawing/2014/main" id="{251B9C13-D86E-3B44-92E3-799A193068F0}"/>
                </a:ext>
              </a:extLst>
            </p:cNvPr>
            <p:cNvSpPr/>
            <p:nvPr/>
          </p:nvSpPr>
          <p:spPr>
            <a:xfrm>
              <a:off x="3313228" y="2279736"/>
              <a:ext cx="441354" cy="197222"/>
            </a:xfrm>
            <a:custGeom>
              <a:avLst/>
              <a:gdLst/>
              <a:ahLst/>
              <a:cxnLst/>
              <a:rect l="l" t="t" r="r" b="b"/>
              <a:pathLst>
                <a:path w="20624" h="9216" extrusionOk="0">
                  <a:moveTo>
                    <a:pt x="20339" y="1"/>
                  </a:moveTo>
                  <a:lnTo>
                    <a:pt x="1" y="8526"/>
                  </a:lnTo>
                  <a:lnTo>
                    <a:pt x="285" y="9216"/>
                  </a:lnTo>
                  <a:lnTo>
                    <a:pt x="20623" y="691"/>
                  </a:lnTo>
                  <a:lnTo>
                    <a:pt x="20339" y="1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1560;p28">
              <a:extLst>
                <a:ext uri="{FF2B5EF4-FFF2-40B4-BE49-F238E27FC236}">
                  <a16:creationId xmlns:a16="http://schemas.microsoft.com/office/drawing/2014/main" id="{5DF54AD6-E7A8-8140-B894-C31BBD50B270}"/>
                </a:ext>
              </a:extLst>
            </p:cNvPr>
            <p:cNvSpPr/>
            <p:nvPr/>
          </p:nvSpPr>
          <p:spPr>
            <a:xfrm>
              <a:off x="3258508" y="2397886"/>
              <a:ext cx="139892" cy="139036"/>
            </a:xfrm>
            <a:custGeom>
              <a:avLst/>
              <a:gdLst/>
              <a:ahLst/>
              <a:cxnLst/>
              <a:rect l="l" t="t" r="r" b="b"/>
              <a:pathLst>
                <a:path w="6537" h="6497" extrusionOk="0">
                  <a:moveTo>
                    <a:pt x="2964" y="1"/>
                  </a:moveTo>
                  <a:cubicBezTo>
                    <a:pt x="2761" y="1"/>
                    <a:pt x="2558" y="41"/>
                    <a:pt x="2355" y="123"/>
                  </a:cubicBezTo>
                  <a:cubicBezTo>
                    <a:pt x="2152" y="163"/>
                    <a:pt x="1949" y="244"/>
                    <a:pt x="1746" y="366"/>
                  </a:cubicBezTo>
                  <a:cubicBezTo>
                    <a:pt x="1584" y="447"/>
                    <a:pt x="1381" y="569"/>
                    <a:pt x="1218" y="691"/>
                  </a:cubicBezTo>
                  <a:cubicBezTo>
                    <a:pt x="1056" y="853"/>
                    <a:pt x="893" y="975"/>
                    <a:pt x="772" y="1137"/>
                  </a:cubicBezTo>
                  <a:cubicBezTo>
                    <a:pt x="609" y="1300"/>
                    <a:pt x="487" y="1503"/>
                    <a:pt x="406" y="1665"/>
                  </a:cubicBezTo>
                  <a:cubicBezTo>
                    <a:pt x="285" y="1868"/>
                    <a:pt x="203" y="2071"/>
                    <a:pt x="163" y="2274"/>
                  </a:cubicBezTo>
                  <a:cubicBezTo>
                    <a:pt x="82" y="2477"/>
                    <a:pt x="41" y="2680"/>
                    <a:pt x="41" y="2883"/>
                  </a:cubicBezTo>
                  <a:cubicBezTo>
                    <a:pt x="0" y="3086"/>
                    <a:pt x="0" y="3330"/>
                    <a:pt x="0" y="3533"/>
                  </a:cubicBezTo>
                  <a:cubicBezTo>
                    <a:pt x="41" y="3736"/>
                    <a:pt x="82" y="3939"/>
                    <a:pt x="122" y="4142"/>
                  </a:cubicBezTo>
                  <a:cubicBezTo>
                    <a:pt x="203" y="4385"/>
                    <a:pt x="285" y="4547"/>
                    <a:pt x="366" y="4750"/>
                  </a:cubicBezTo>
                  <a:cubicBezTo>
                    <a:pt x="487" y="4953"/>
                    <a:pt x="609" y="5116"/>
                    <a:pt x="731" y="5278"/>
                  </a:cubicBezTo>
                  <a:cubicBezTo>
                    <a:pt x="853" y="5441"/>
                    <a:pt x="1015" y="5603"/>
                    <a:pt x="1178" y="5765"/>
                  </a:cubicBezTo>
                  <a:cubicBezTo>
                    <a:pt x="1340" y="5887"/>
                    <a:pt x="1502" y="6009"/>
                    <a:pt x="1705" y="6090"/>
                  </a:cubicBezTo>
                  <a:cubicBezTo>
                    <a:pt x="1868" y="6212"/>
                    <a:pt x="2071" y="6293"/>
                    <a:pt x="2274" y="6374"/>
                  </a:cubicBezTo>
                  <a:cubicBezTo>
                    <a:pt x="2477" y="6415"/>
                    <a:pt x="2680" y="6455"/>
                    <a:pt x="2923" y="6496"/>
                  </a:cubicBezTo>
                  <a:lnTo>
                    <a:pt x="3532" y="6496"/>
                  </a:lnTo>
                  <a:cubicBezTo>
                    <a:pt x="3776" y="6496"/>
                    <a:pt x="3979" y="6455"/>
                    <a:pt x="4182" y="6374"/>
                  </a:cubicBezTo>
                  <a:cubicBezTo>
                    <a:pt x="4385" y="6334"/>
                    <a:pt x="4588" y="6252"/>
                    <a:pt x="4791" y="6131"/>
                  </a:cubicBezTo>
                  <a:cubicBezTo>
                    <a:pt x="4953" y="6050"/>
                    <a:pt x="5156" y="5928"/>
                    <a:pt x="5318" y="5806"/>
                  </a:cubicBezTo>
                  <a:cubicBezTo>
                    <a:pt x="5481" y="5644"/>
                    <a:pt x="5643" y="5522"/>
                    <a:pt x="5765" y="5359"/>
                  </a:cubicBezTo>
                  <a:cubicBezTo>
                    <a:pt x="5887" y="5197"/>
                    <a:pt x="6008" y="4994"/>
                    <a:pt x="6130" y="4832"/>
                  </a:cubicBezTo>
                  <a:cubicBezTo>
                    <a:pt x="6211" y="4629"/>
                    <a:pt x="6293" y="4426"/>
                    <a:pt x="6374" y="4223"/>
                  </a:cubicBezTo>
                  <a:cubicBezTo>
                    <a:pt x="6455" y="4020"/>
                    <a:pt x="6496" y="3817"/>
                    <a:pt x="6496" y="3614"/>
                  </a:cubicBezTo>
                  <a:cubicBezTo>
                    <a:pt x="6536" y="3411"/>
                    <a:pt x="6536" y="3167"/>
                    <a:pt x="6496" y="2964"/>
                  </a:cubicBezTo>
                  <a:cubicBezTo>
                    <a:pt x="6496" y="2761"/>
                    <a:pt x="6455" y="2558"/>
                    <a:pt x="6414" y="2315"/>
                  </a:cubicBezTo>
                  <a:cubicBezTo>
                    <a:pt x="6333" y="2112"/>
                    <a:pt x="6252" y="1949"/>
                    <a:pt x="6171" y="1746"/>
                  </a:cubicBezTo>
                  <a:cubicBezTo>
                    <a:pt x="6049" y="1543"/>
                    <a:pt x="5927" y="1381"/>
                    <a:pt x="5805" y="1219"/>
                  </a:cubicBezTo>
                  <a:cubicBezTo>
                    <a:pt x="5684" y="1016"/>
                    <a:pt x="5521" y="894"/>
                    <a:pt x="5359" y="732"/>
                  </a:cubicBezTo>
                  <a:cubicBezTo>
                    <a:pt x="5197" y="610"/>
                    <a:pt x="5034" y="488"/>
                    <a:pt x="4831" y="366"/>
                  </a:cubicBezTo>
                  <a:cubicBezTo>
                    <a:pt x="4628" y="285"/>
                    <a:pt x="4466" y="204"/>
                    <a:pt x="4263" y="123"/>
                  </a:cubicBezTo>
                  <a:cubicBezTo>
                    <a:pt x="4060" y="82"/>
                    <a:pt x="3816" y="41"/>
                    <a:pt x="3613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1561;p28">
              <a:extLst>
                <a:ext uri="{FF2B5EF4-FFF2-40B4-BE49-F238E27FC236}">
                  <a16:creationId xmlns:a16="http://schemas.microsoft.com/office/drawing/2014/main" id="{ED7F5673-BCA8-0E45-B33E-E8F66BD0C194}"/>
                </a:ext>
              </a:extLst>
            </p:cNvPr>
            <p:cNvSpPr/>
            <p:nvPr/>
          </p:nvSpPr>
          <p:spPr>
            <a:xfrm>
              <a:off x="3036027" y="1601009"/>
              <a:ext cx="362373" cy="359471"/>
            </a:xfrm>
            <a:custGeom>
              <a:avLst/>
              <a:gdLst/>
              <a:ahLst/>
              <a:cxnLst/>
              <a:rect l="l" t="t" r="r" b="b"/>
              <a:pathLst>
                <a:path w="12342" h="15712" extrusionOk="0">
                  <a:moveTo>
                    <a:pt x="11773" y="1"/>
                  </a:moveTo>
                  <a:lnTo>
                    <a:pt x="1" y="15265"/>
                  </a:lnTo>
                  <a:lnTo>
                    <a:pt x="569" y="15711"/>
                  </a:lnTo>
                  <a:lnTo>
                    <a:pt x="12342" y="447"/>
                  </a:lnTo>
                  <a:lnTo>
                    <a:pt x="11773" y="1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1562;p28">
              <a:extLst>
                <a:ext uri="{FF2B5EF4-FFF2-40B4-BE49-F238E27FC236}">
                  <a16:creationId xmlns:a16="http://schemas.microsoft.com/office/drawing/2014/main" id="{E863DC7D-F20E-E241-A6CC-CC86095B608B}"/>
                </a:ext>
              </a:extLst>
            </p:cNvPr>
            <p:cNvSpPr/>
            <p:nvPr/>
          </p:nvSpPr>
          <p:spPr>
            <a:xfrm>
              <a:off x="2966543" y="1883140"/>
              <a:ext cx="139892" cy="139870"/>
            </a:xfrm>
            <a:custGeom>
              <a:avLst/>
              <a:gdLst/>
              <a:ahLst/>
              <a:cxnLst/>
              <a:rect l="l" t="t" r="r" b="b"/>
              <a:pathLst>
                <a:path w="6537" h="6536" extrusionOk="0">
                  <a:moveTo>
                    <a:pt x="3288" y="0"/>
                  </a:moveTo>
                  <a:cubicBezTo>
                    <a:pt x="3045" y="0"/>
                    <a:pt x="2842" y="0"/>
                    <a:pt x="2639" y="41"/>
                  </a:cubicBezTo>
                  <a:cubicBezTo>
                    <a:pt x="2436" y="122"/>
                    <a:pt x="2233" y="163"/>
                    <a:pt x="2030" y="244"/>
                  </a:cubicBezTo>
                  <a:cubicBezTo>
                    <a:pt x="1827" y="325"/>
                    <a:pt x="1624" y="447"/>
                    <a:pt x="1462" y="528"/>
                  </a:cubicBezTo>
                  <a:cubicBezTo>
                    <a:pt x="1299" y="650"/>
                    <a:pt x="1137" y="812"/>
                    <a:pt x="975" y="934"/>
                  </a:cubicBezTo>
                  <a:cubicBezTo>
                    <a:pt x="812" y="1096"/>
                    <a:pt x="690" y="1259"/>
                    <a:pt x="569" y="1462"/>
                  </a:cubicBezTo>
                  <a:cubicBezTo>
                    <a:pt x="447" y="1624"/>
                    <a:pt x="325" y="1786"/>
                    <a:pt x="244" y="1989"/>
                  </a:cubicBezTo>
                  <a:cubicBezTo>
                    <a:pt x="163" y="2192"/>
                    <a:pt x="122" y="2395"/>
                    <a:pt x="81" y="2598"/>
                  </a:cubicBezTo>
                  <a:cubicBezTo>
                    <a:pt x="41" y="2842"/>
                    <a:pt x="0" y="3045"/>
                    <a:pt x="0" y="3248"/>
                  </a:cubicBezTo>
                  <a:cubicBezTo>
                    <a:pt x="0" y="3491"/>
                    <a:pt x="41" y="3694"/>
                    <a:pt x="81" y="3897"/>
                  </a:cubicBezTo>
                  <a:cubicBezTo>
                    <a:pt x="122" y="4100"/>
                    <a:pt x="163" y="4303"/>
                    <a:pt x="244" y="4506"/>
                  </a:cubicBezTo>
                  <a:cubicBezTo>
                    <a:pt x="325" y="4709"/>
                    <a:pt x="447" y="4912"/>
                    <a:pt x="569" y="5075"/>
                  </a:cubicBezTo>
                  <a:cubicBezTo>
                    <a:pt x="690" y="5237"/>
                    <a:pt x="812" y="5399"/>
                    <a:pt x="975" y="5562"/>
                  </a:cubicBezTo>
                  <a:cubicBezTo>
                    <a:pt x="1096" y="5724"/>
                    <a:pt x="1299" y="5846"/>
                    <a:pt x="1462" y="5968"/>
                  </a:cubicBezTo>
                  <a:cubicBezTo>
                    <a:pt x="1624" y="6089"/>
                    <a:pt x="1827" y="6211"/>
                    <a:pt x="2030" y="6252"/>
                  </a:cubicBezTo>
                  <a:cubicBezTo>
                    <a:pt x="2233" y="6374"/>
                    <a:pt x="2436" y="6414"/>
                    <a:pt x="2639" y="6455"/>
                  </a:cubicBezTo>
                  <a:cubicBezTo>
                    <a:pt x="2842" y="6495"/>
                    <a:pt x="3085" y="6536"/>
                    <a:pt x="3288" y="6536"/>
                  </a:cubicBezTo>
                  <a:cubicBezTo>
                    <a:pt x="3491" y="6536"/>
                    <a:pt x="3694" y="6495"/>
                    <a:pt x="3938" y="6455"/>
                  </a:cubicBezTo>
                  <a:cubicBezTo>
                    <a:pt x="4141" y="6414"/>
                    <a:pt x="4344" y="6333"/>
                    <a:pt x="4547" y="6252"/>
                  </a:cubicBezTo>
                  <a:cubicBezTo>
                    <a:pt x="4750" y="6211"/>
                    <a:pt x="4912" y="6089"/>
                    <a:pt x="5115" y="5968"/>
                  </a:cubicBezTo>
                  <a:cubicBezTo>
                    <a:pt x="5278" y="5846"/>
                    <a:pt x="5440" y="5724"/>
                    <a:pt x="5602" y="5562"/>
                  </a:cubicBezTo>
                  <a:cubicBezTo>
                    <a:pt x="5724" y="5440"/>
                    <a:pt x="5887" y="5237"/>
                    <a:pt x="6008" y="5075"/>
                  </a:cubicBezTo>
                  <a:cubicBezTo>
                    <a:pt x="6130" y="4912"/>
                    <a:pt x="6211" y="4709"/>
                    <a:pt x="6293" y="4506"/>
                  </a:cubicBezTo>
                  <a:cubicBezTo>
                    <a:pt x="6374" y="4303"/>
                    <a:pt x="6455" y="4100"/>
                    <a:pt x="6495" y="3897"/>
                  </a:cubicBezTo>
                  <a:cubicBezTo>
                    <a:pt x="6536" y="3694"/>
                    <a:pt x="6536" y="3491"/>
                    <a:pt x="6536" y="3248"/>
                  </a:cubicBezTo>
                  <a:cubicBezTo>
                    <a:pt x="6536" y="3045"/>
                    <a:pt x="6536" y="2842"/>
                    <a:pt x="6495" y="2598"/>
                  </a:cubicBezTo>
                  <a:cubicBezTo>
                    <a:pt x="6455" y="2395"/>
                    <a:pt x="6374" y="2192"/>
                    <a:pt x="6293" y="1989"/>
                  </a:cubicBezTo>
                  <a:cubicBezTo>
                    <a:pt x="6211" y="1786"/>
                    <a:pt x="6130" y="1624"/>
                    <a:pt x="6008" y="1462"/>
                  </a:cubicBezTo>
                  <a:cubicBezTo>
                    <a:pt x="5887" y="1259"/>
                    <a:pt x="5724" y="1096"/>
                    <a:pt x="5602" y="934"/>
                  </a:cubicBezTo>
                  <a:cubicBezTo>
                    <a:pt x="5440" y="812"/>
                    <a:pt x="5278" y="650"/>
                    <a:pt x="5115" y="528"/>
                  </a:cubicBezTo>
                  <a:cubicBezTo>
                    <a:pt x="4912" y="447"/>
                    <a:pt x="4750" y="325"/>
                    <a:pt x="4547" y="244"/>
                  </a:cubicBezTo>
                  <a:cubicBezTo>
                    <a:pt x="4344" y="163"/>
                    <a:pt x="4141" y="81"/>
                    <a:pt x="3938" y="41"/>
                  </a:cubicBezTo>
                  <a:cubicBezTo>
                    <a:pt x="3694" y="0"/>
                    <a:pt x="3491" y="0"/>
                    <a:pt x="3288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1574;p28">
              <a:extLst>
                <a:ext uri="{FF2B5EF4-FFF2-40B4-BE49-F238E27FC236}">
                  <a16:creationId xmlns:a16="http://schemas.microsoft.com/office/drawing/2014/main" id="{6D317A8A-7E92-2842-98A6-C2A5F2C84E3E}"/>
                </a:ext>
              </a:extLst>
            </p:cNvPr>
            <p:cNvSpPr/>
            <p:nvPr/>
          </p:nvSpPr>
          <p:spPr>
            <a:xfrm>
              <a:off x="2132679" y="1539918"/>
              <a:ext cx="1283945" cy="2734599"/>
            </a:xfrm>
            <a:custGeom>
              <a:avLst/>
              <a:gdLst/>
              <a:ahLst/>
              <a:cxnLst/>
              <a:rect l="l" t="t" r="r" b="b"/>
              <a:pathLst>
                <a:path w="56591" h="117768" extrusionOk="0">
                  <a:moveTo>
                    <a:pt x="326" y="1"/>
                  </a:moveTo>
                  <a:cubicBezTo>
                    <a:pt x="285" y="1"/>
                    <a:pt x="204" y="41"/>
                    <a:pt x="163" y="41"/>
                  </a:cubicBezTo>
                  <a:cubicBezTo>
                    <a:pt x="123" y="82"/>
                    <a:pt x="82" y="123"/>
                    <a:pt x="42" y="163"/>
                  </a:cubicBezTo>
                  <a:cubicBezTo>
                    <a:pt x="1" y="244"/>
                    <a:pt x="1" y="285"/>
                    <a:pt x="1" y="366"/>
                  </a:cubicBezTo>
                  <a:cubicBezTo>
                    <a:pt x="1" y="407"/>
                    <a:pt x="1" y="447"/>
                    <a:pt x="1" y="529"/>
                  </a:cubicBezTo>
                  <a:cubicBezTo>
                    <a:pt x="42" y="569"/>
                    <a:pt x="82" y="610"/>
                    <a:pt x="123" y="650"/>
                  </a:cubicBezTo>
                  <a:cubicBezTo>
                    <a:pt x="163" y="691"/>
                    <a:pt x="204" y="732"/>
                    <a:pt x="285" y="732"/>
                  </a:cubicBezTo>
                  <a:cubicBezTo>
                    <a:pt x="326" y="752"/>
                    <a:pt x="356" y="762"/>
                    <a:pt x="382" y="762"/>
                  </a:cubicBezTo>
                  <a:cubicBezTo>
                    <a:pt x="407" y="762"/>
                    <a:pt x="427" y="752"/>
                    <a:pt x="448" y="732"/>
                  </a:cubicBezTo>
                  <a:cubicBezTo>
                    <a:pt x="1097" y="772"/>
                    <a:pt x="1747" y="813"/>
                    <a:pt x="2356" y="853"/>
                  </a:cubicBezTo>
                  <a:lnTo>
                    <a:pt x="2396" y="853"/>
                  </a:lnTo>
                  <a:cubicBezTo>
                    <a:pt x="2477" y="853"/>
                    <a:pt x="2558" y="813"/>
                    <a:pt x="2599" y="732"/>
                  </a:cubicBezTo>
                  <a:cubicBezTo>
                    <a:pt x="2640" y="691"/>
                    <a:pt x="2680" y="610"/>
                    <a:pt x="2680" y="529"/>
                  </a:cubicBezTo>
                  <a:cubicBezTo>
                    <a:pt x="2680" y="447"/>
                    <a:pt x="2680" y="366"/>
                    <a:pt x="2599" y="285"/>
                  </a:cubicBezTo>
                  <a:cubicBezTo>
                    <a:pt x="2558" y="204"/>
                    <a:pt x="2518" y="163"/>
                    <a:pt x="2437" y="123"/>
                  </a:cubicBezTo>
                  <a:cubicBezTo>
                    <a:pt x="1787" y="82"/>
                    <a:pt x="1138" y="41"/>
                    <a:pt x="488" y="1"/>
                  </a:cubicBezTo>
                  <a:close/>
                  <a:moveTo>
                    <a:pt x="4345" y="326"/>
                  </a:moveTo>
                  <a:cubicBezTo>
                    <a:pt x="4263" y="326"/>
                    <a:pt x="4182" y="366"/>
                    <a:pt x="4101" y="447"/>
                  </a:cubicBezTo>
                  <a:cubicBezTo>
                    <a:pt x="4061" y="488"/>
                    <a:pt x="4020" y="569"/>
                    <a:pt x="4020" y="650"/>
                  </a:cubicBezTo>
                  <a:cubicBezTo>
                    <a:pt x="4020" y="732"/>
                    <a:pt x="4020" y="813"/>
                    <a:pt x="4061" y="894"/>
                  </a:cubicBezTo>
                  <a:cubicBezTo>
                    <a:pt x="4101" y="975"/>
                    <a:pt x="4182" y="1016"/>
                    <a:pt x="4263" y="1056"/>
                  </a:cubicBezTo>
                  <a:cubicBezTo>
                    <a:pt x="4913" y="1097"/>
                    <a:pt x="5522" y="1178"/>
                    <a:pt x="6171" y="1300"/>
                  </a:cubicBezTo>
                  <a:lnTo>
                    <a:pt x="6212" y="1300"/>
                  </a:lnTo>
                  <a:cubicBezTo>
                    <a:pt x="6293" y="1300"/>
                    <a:pt x="6374" y="1259"/>
                    <a:pt x="6415" y="1178"/>
                  </a:cubicBezTo>
                  <a:cubicBezTo>
                    <a:pt x="6496" y="1138"/>
                    <a:pt x="6537" y="1056"/>
                    <a:pt x="6537" y="975"/>
                  </a:cubicBezTo>
                  <a:cubicBezTo>
                    <a:pt x="6537" y="894"/>
                    <a:pt x="6537" y="813"/>
                    <a:pt x="6456" y="732"/>
                  </a:cubicBezTo>
                  <a:cubicBezTo>
                    <a:pt x="6415" y="650"/>
                    <a:pt x="6334" y="610"/>
                    <a:pt x="6212" y="569"/>
                  </a:cubicBezTo>
                  <a:cubicBezTo>
                    <a:pt x="5603" y="488"/>
                    <a:pt x="4954" y="407"/>
                    <a:pt x="4345" y="326"/>
                  </a:cubicBezTo>
                  <a:close/>
                  <a:moveTo>
                    <a:pt x="8161" y="853"/>
                  </a:moveTo>
                  <a:cubicBezTo>
                    <a:pt x="8079" y="853"/>
                    <a:pt x="7958" y="894"/>
                    <a:pt x="7876" y="935"/>
                  </a:cubicBezTo>
                  <a:cubicBezTo>
                    <a:pt x="7795" y="975"/>
                    <a:pt x="7755" y="1056"/>
                    <a:pt x="7755" y="1178"/>
                  </a:cubicBezTo>
                  <a:cubicBezTo>
                    <a:pt x="7714" y="1259"/>
                    <a:pt x="7755" y="1340"/>
                    <a:pt x="7795" y="1422"/>
                  </a:cubicBezTo>
                  <a:cubicBezTo>
                    <a:pt x="7876" y="1503"/>
                    <a:pt x="7958" y="1584"/>
                    <a:pt x="8039" y="1584"/>
                  </a:cubicBezTo>
                  <a:cubicBezTo>
                    <a:pt x="8648" y="1706"/>
                    <a:pt x="9297" y="1828"/>
                    <a:pt x="9906" y="1990"/>
                  </a:cubicBezTo>
                  <a:lnTo>
                    <a:pt x="9987" y="1990"/>
                  </a:lnTo>
                  <a:lnTo>
                    <a:pt x="9987" y="1949"/>
                  </a:lnTo>
                  <a:cubicBezTo>
                    <a:pt x="10069" y="1949"/>
                    <a:pt x="10150" y="1949"/>
                    <a:pt x="10231" y="1868"/>
                  </a:cubicBezTo>
                  <a:cubicBezTo>
                    <a:pt x="10272" y="1828"/>
                    <a:pt x="10312" y="1746"/>
                    <a:pt x="10353" y="1665"/>
                  </a:cubicBezTo>
                  <a:cubicBezTo>
                    <a:pt x="10353" y="1584"/>
                    <a:pt x="10353" y="1503"/>
                    <a:pt x="10272" y="1422"/>
                  </a:cubicBezTo>
                  <a:cubicBezTo>
                    <a:pt x="10231" y="1340"/>
                    <a:pt x="10150" y="1259"/>
                    <a:pt x="10069" y="1259"/>
                  </a:cubicBezTo>
                  <a:cubicBezTo>
                    <a:pt x="9419" y="1097"/>
                    <a:pt x="8810" y="975"/>
                    <a:pt x="8161" y="853"/>
                  </a:cubicBezTo>
                  <a:close/>
                  <a:moveTo>
                    <a:pt x="11936" y="1706"/>
                  </a:moveTo>
                  <a:cubicBezTo>
                    <a:pt x="11855" y="1706"/>
                    <a:pt x="11774" y="1746"/>
                    <a:pt x="11692" y="1787"/>
                  </a:cubicBezTo>
                  <a:cubicBezTo>
                    <a:pt x="11652" y="1828"/>
                    <a:pt x="11611" y="1909"/>
                    <a:pt x="11571" y="1990"/>
                  </a:cubicBezTo>
                  <a:cubicBezTo>
                    <a:pt x="11571" y="2071"/>
                    <a:pt x="11571" y="2152"/>
                    <a:pt x="11611" y="2234"/>
                  </a:cubicBezTo>
                  <a:cubicBezTo>
                    <a:pt x="11611" y="2315"/>
                    <a:pt x="11692" y="2355"/>
                    <a:pt x="11774" y="2396"/>
                  </a:cubicBezTo>
                  <a:cubicBezTo>
                    <a:pt x="12383" y="2558"/>
                    <a:pt x="12991" y="2721"/>
                    <a:pt x="13600" y="2883"/>
                  </a:cubicBezTo>
                  <a:cubicBezTo>
                    <a:pt x="13621" y="2903"/>
                    <a:pt x="13641" y="2914"/>
                    <a:pt x="13656" y="2914"/>
                  </a:cubicBezTo>
                  <a:cubicBezTo>
                    <a:pt x="13671" y="2914"/>
                    <a:pt x="13682" y="2903"/>
                    <a:pt x="13682" y="2883"/>
                  </a:cubicBezTo>
                  <a:lnTo>
                    <a:pt x="13682" y="2924"/>
                  </a:lnTo>
                  <a:cubicBezTo>
                    <a:pt x="13763" y="2883"/>
                    <a:pt x="13844" y="2843"/>
                    <a:pt x="13885" y="2802"/>
                  </a:cubicBezTo>
                  <a:cubicBezTo>
                    <a:pt x="13966" y="2721"/>
                    <a:pt x="14006" y="2680"/>
                    <a:pt x="14006" y="2599"/>
                  </a:cubicBezTo>
                  <a:cubicBezTo>
                    <a:pt x="14006" y="2518"/>
                    <a:pt x="14006" y="2437"/>
                    <a:pt x="13966" y="2355"/>
                  </a:cubicBezTo>
                  <a:cubicBezTo>
                    <a:pt x="13925" y="2274"/>
                    <a:pt x="13844" y="2234"/>
                    <a:pt x="13803" y="2193"/>
                  </a:cubicBezTo>
                  <a:cubicBezTo>
                    <a:pt x="13194" y="2031"/>
                    <a:pt x="12545" y="1868"/>
                    <a:pt x="11936" y="1706"/>
                  </a:cubicBezTo>
                  <a:close/>
                  <a:moveTo>
                    <a:pt x="15305" y="2680"/>
                  </a:moveTo>
                  <a:cubicBezTo>
                    <a:pt x="15265" y="2721"/>
                    <a:pt x="15184" y="2721"/>
                    <a:pt x="15143" y="2802"/>
                  </a:cubicBezTo>
                  <a:cubicBezTo>
                    <a:pt x="15102" y="2843"/>
                    <a:pt x="15102" y="2883"/>
                    <a:pt x="15062" y="2924"/>
                  </a:cubicBezTo>
                  <a:cubicBezTo>
                    <a:pt x="15062" y="3005"/>
                    <a:pt x="15062" y="3045"/>
                    <a:pt x="15062" y="3127"/>
                  </a:cubicBezTo>
                  <a:cubicBezTo>
                    <a:pt x="15062" y="3167"/>
                    <a:pt x="15102" y="3208"/>
                    <a:pt x="15102" y="3289"/>
                  </a:cubicBezTo>
                  <a:cubicBezTo>
                    <a:pt x="15143" y="3330"/>
                    <a:pt x="15184" y="3370"/>
                    <a:pt x="15265" y="3411"/>
                  </a:cubicBezTo>
                  <a:cubicBezTo>
                    <a:pt x="15305" y="3411"/>
                    <a:pt x="15346" y="3451"/>
                    <a:pt x="15427" y="3451"/>
                  </a:cubicBezTo>
                  <a:cubicBezTo>
                    <a:pt x="16036" y="3614"/>
                    <a:pt x="16645" y="3857"/>
                    <a:pt x="17254" y="4060"/>
                  </a:cubicBezTo>
                  <a:lnTo>
                    <a:pt x="17376" y="4060"/>
                  </a:lnTo>
                  <a:cubicBezTo>
                    <a:pt x="17457" y="4060"/>
                    <a:pt x="17498" y="4020"/>
                    <a:pt x="17579" y="3979"/>
                  </a:cubicBezTo>
                  <a:cubicBezTo>
                    <a:pt x="17619" y="3898"/>
                    <a:pt x="17660" y="3857"/>
                    <a:pt x="17660" y="3776"/>
                  </a:cubicBezTo>
                  <a:cubicBezTo>
                    <a:pt x="17701" y="3695"/>
                    <a:pt x="17660" y="3614"/>
                    <a:pt x="17619" y="3533"/>
                  </a:cubicBezTo>
                  <a:cubicBezTo>
                    <a:pt x="17619" y="3451"/>
                    <a:pt x="17538" y="3411"/>
                    <a:pt x="17498" y="3370"/>
                  </a:cubicBezTo>
                  <a:cubicBezTo>
                    <a:pt x="16889" y="3167"/>
                    <a:pt x="16280" y="2924"/>
                    <a:pt x="15630" y="2761"/>
                  </a:cubicBezTo>
                  <a:cubicBezTo>
                    <a:pt x="15590" y="2721"/>
                    <a:pt x="15549" y="2680"/>
                    <a:pt x="15468" y="2680"/>
                  </a:cubicBezTo>
                  <a:close/>
                  <a:moveTo>
                    <a:pt x="18959" y="3979"/>
                  </a:moveTo>
                  <a:cubicBezTo>
                    <a:pt x="18878" y="4020"/>
                    <a:pt x="18837" y="4020"/>
                    <a:pt x="18797" y="4060"/>
                  </a:cubicBezTo>
                  <a:cubicBezTo>
                    <a:pt x="18756" y="4101"/>
                    <a:pt x="18715" y="4142"/>
                    <a:pt x="18675" y="4223"/>
                  </a:cubicBezTo>
                  <a:cubicBezTo>
                    <a:pt x="18675" y="4263"/>
                    <a:pt x="18675" y="4304"/>
                    <a:pt x="18675" y="4385"/>
                  </a:cubicBezTo>
                  <a:cubicBezTo>
                    <a:pt x="18675" y="4426"/>
                    <a:pt x="18675" y="4507"/>
                    <a:pt x="18715" y="4548"/>
                  </a:cubicBezTo>
                  <a:cubicBezTo>
                    <a:pt x="18756" y="4588"/>
                    <a:pt x="18797" y="4629"/>
                    <a:pt x="18837" y="4669"/>
                  </a:cubicBezTo>
                  <a:cubicBezTo>
                    <a:pt x="18918" y="4710"/>
                    <a:pt x="18959" y="4710"/>
                    <a:pt x="19000" y="4710"/>
                  </a:cubicBezTo>
                  <a:cubicBezTo>
                    <a:pt x="19608" y="4953"/>
                    <a:pt x="20217" y="5197"/>
                    <a:pt x="20786" y="5441"/>
                  </a:cubicBezTo>
                  <a:cubicBezTo>
                    <a:pt x="20826" y="5481"/>
                    <a:pt x="20867" y="5481"/>
                    <a:pt x="20948" y="5481"/>
                  </a:cubicBezTo>
                  <a:cubicBezTo>
                    <a:pt x="21111" y="5481"/>
                    <a:pt x="21192" y="5400"/>
                    <a:pt x="21273" y="5278"/>
                  </a:cubicBezTo>
                  <a:cubicBezTo>
                    <a:pt x="21313" y="5197"/>
                    <a:pt x="21313" y="5075"/>
                    <a:pt x="21273" y="4994"/>
                  </a:cubicBezTo>
                  <a:cubicBezTo>
                    <a:pt x="21232" y="4913"/>
                    <a:pt x="21151" y="4832"/>
                    <a:pt x="21070" y="4791"/>
                  </a:cubicBezTo>
                  <a:cubicBezTo>
                    <a:pt x="20502" y="4548"/>
                    <a:pt x="19893" y="4304"/>
                    <a:pt x="19284" y="4060"/>
                  </a:cubicBezTo>
                  <a:cubicBezTo>
                    <a:pt x="19243" y="4020"/>
                    <a:pt x="19203" y="3979"/>
                    <a:pt x="19121" y="3979"/>
                  </a:cubicBezTo>
                  <a:close/>
                  <a:moveTo>
                    <a:pt x="22786" y="5586"/>
                  </a:moveTo>
                  <a:cubicBezTo>
                    <a:pt x="22731" y="5586"/>
                    <a:pt x="22682" y="5615"/>
                    <a:pt x="22653" y="5644"/>
                  </a:cubicBezTo>
                  <a:cubicBezTo>
                    <a:pt x="22572" y="5684"/>
                    <a:pt x="22491" y="5725"/>
                    <a:pt x="22450" y="5806"/>
                  </a:cubicBezTo>
                  <a:cubicBezTo>
                    <a:pt x="22450" y="5887"/>
                    <a:pt x="22410" y="5968"/>
                    <a:pt x="22450" y="6050"/>
                  </a:cubicBezTo>
                  <a:cubicBezTo>
                    <a:pt x="22450" y="6131"/>
                    <a:pt x="22491" y="6171"/>
                    <a:pt x="22572" y="6253"/>
                  </a:cubicBezTo>
                  <a:cubicBezTo>
                    <a:pt x="23140" y="6537"/>
                    <a:pt x="23709" y="6821"/>
                    <a:pt x="24277" y="7105"/>
                  </a:cubicBezTo>
                  <a:cubicBezTo>
                    <a:pt x="24318" y="7105"/>
                    <a:pt x="24358" y="7146"/>
                    <a:pt x="24439" y="7146"/>
                  </a:cubicBezTo>
                  <a:cubicBezTo>
                    <a:pt x="24561" y="7146"/>
                    <a:pt x="24683" y="7064"/>
                    <a:pt x="24764" y="6943"/>
                  </a:cubicBezTo>
                  <a:cubicBezTo>
                    <a:pt x="24805" y="6861"/>
                    <a:pt x="24805" y="6740"/>
                    <a:pt x="24764" y="6658"/>
                  </a:cubicBezTo>
                  <a:cubicBezTo>
                    <a:pt x="24764" y="6577"/>
                    <a:pt x="24683" y="6496"/>
                    <a:pt x="24602" y="6455"/>
                  </a:cubicBezTo>
                  <a:cubicBezTo>
                    <a:pt x="24033" y="6131"/>
                    <a:pt x="23465" y="5847"/>
                    <a:pt x="22856" y="5603"/>
                  </a:cubicBezTo>
                  <a:cubicBezTo>
                    <a:pt x="22832" y="5591"/>
                    <a:pt x="22809" y="5586"/>
                    <a:pt x="22786" y="5586"/>
                  </a:cubicBezTo>
                  <a:close/>
                  <a:moveTo>
                    <a:pt x="26307" y="7349"/>
                  </a:moveTo>
                  <a:cubicBezTo>
                    <a:pt x="26226" y="7349"/>
                    <a:pt x="26144" y="7349"/>
                    <a:pt x="26063" y="7389"/>
                  </a:cubicBezTo>
                  <a:cubicBezTo>
                    <a:pt x="25982" y="7430"/>
                    <a:pt x="25941" y="7470"/>
                    <a:pt x="25901" y="7552"/>
                  </a:cubicBezTo>
                  <a:cubicBezTo>
                    <a:pt x="25820" y="7633"/>
                    <a:pt x="25820" y="7673"/>
                    <a:pt x="25820" y="7795"/>
                  </a:cubicBezTo>
                  <a:cubicBezTo>
                    <a:pt x="25860" y="7876"/>
                    <a:pt x="25901" y="7917"/>
                    <a:pt x="25941" y="7998"/>
                  </a:cubicBezTo>
                  <a:cubicBezTo>
                    <a:pt x="26510" y="8323"/>
                    <a:pt x="27037" y="8607"/>
                    <a:pt x="27606" y="8932"/>
                  </a:cubicBezTo>
                  <a:cubicBezTo>
                    <a:pt x="27646" y="8972"/>
                    <a:pt x="27728" y="9013"/>
                    <a:pt x="27768" y="9013"/>
                  </a:cubicBezTo>
                  <a:cubicBezTo>
                    <a:pt x="27971" y="8972"/>
                    <a:pt x="28052" y="8891"/>
                    <a:pt x="28093" y="8729"/>
                  </a:cubicBezTo>
                  <a:cubicBezTo>
                    <a:pt x="28133" y="8566"/>
                    <a:pt x="28093" y="8445"/>
                    <a:pt x="27971" y="8323"/>
                  </a:cubicBezTo>
                  <a:cubicBezTo>
                    <a:pt x="27403" y="7998"/>
                    <a:pt x="26875" y="7673"/>
                    <a:pt x="26307" y="7349"/>
                  </a:cubicBezTo>
                  <a:close/>
                  <a:moveTo>
                    <a:pt x="29270" y="9175"/>
                  </a:moveTo>
                  <a:cubicBezTo>
                    <a:pt x="29230" y="9216"/>
                    <a:pt x="29148" y="9216"/>
                    <a:pt x="29108" y="9257"/>
                  </a:cubicBezTo>
                  <a:cubicBezTo>
                    <a:pt x="29067" y="9297"/>
                    <a:pt x="28986" y="9338"/>
                    <a:pt x="28986" y="9378"/>
                  </a:cubicBezTo>
                  <a:cubicBezTo>
                    <a:pt x="28945" y="9419"/>
                    <a:pt x="28905" y="9500"/>
                    <a:pt x="28905" y="9541"/>
                  </a:cubicBezTo>
                  <a:cubicBezTo>
                    <a:pt x="28905" y="9581"/>
                    <a:pt x="28905" y="9663"/>
                    <a:pt x="28945" y="9703"/>
                  </a:cubicBezTo>
                  <a:cubicBezTo>
                    <a:pt x="28986" y="9784"/>
                    <a:pt x="28986" y="9825"/>
                    <a:pt x="29067" y="9865"/>
                  </a:cubicBezTo>
                  <a:cubicBezTo>
                    <a:pt x="29108" y="9906"/>
                    <a:pt x="29148" y="9947"/>
                    <a:pt x="29189" y="9947"/>
                  </a:cubicBezTo>
                  <a:cubicBezTo>
                    <a:pt x="29717" y="10271"/>
                    <a:pt x="30285" y="10637"/>
                    <a:pt x="30772" y="11002"/>
                  </a:cubicBezTo>
                  <a:cubicBezTo>
                    <a:pt x="30843" y="11037"/>
                    <a:pt x="30913" y="11073"/>
                    <a:pt x="30983" y="11081"/>
                  </a:cubicBezTo>
                  <a:lnTo>
                    <a:pt x="30983" y="11081"/>
                  </a:lnTo>
                  <a:cubicBezTo>
                    <a:pt x="31142" y="11040"/>
                    <a:pt x="31260" y="10959"/>
                    <a:pt x="31300" y="10799"/>
                  </a:cubicBezTo>
                  <a:cubicBezTo>
                    <a:pt x="31341" y="10637"/>
                    <a:pt x="31341" y="10515"/>
                    <a:pt x="31178" y="10393"/>
                  </a:cubicBezTo>
                  <a:cubicBezTo>
                    <a:pt x="30650" y="10028"/>
                    <a:pt x="30123" y="9663"/>
                    <a:pt x="29595" y="9338"/>
                  </a:cubicBezTo>
                  <a:cubicBezTo>
                    <a:pt x="29554" y="9297"/>
                    <a:pt x="29514" y="9257"/>
                    <a:pt x="29433" y="9216"/>
                  </a:cubicBezTo>
                  <a:cubicBezTo>
                    <a:pt x="29392" y="9216"/>
                    <a:pt x="29351" y="9175"/>
                    <a:pt x="29270" y="9175"/>
                  </a:cubicBezTo>
                  <a:close/>
                  <a:moveTo>
                    <a:pt x="30983" y="11081"/>
                  </a:moveTo>
                  <a:cubicBezTo>
                    <a:pt x="30981" y="11082"/>
                    <a:pt x="30978" y="11083"/>
                    <a:pt x="30975" y="11083"/>
                  </a:cubicBezTo>
                  <a:lnTo>
                    <a:pt x="31016" y="11083"/>
                  </a:lnTo>
                  <a:cubicBezTo>
                    <a:pt x="31005" y="11083"/>
                    <a:pt x="30994" y="11083"/>
                    <a:pt x="30983" y="11081"/>
                  </a:cubicBezTo>
                  <a:close/>
                  <a:moveTo>
                    <a:pt x="32477" y="11449"/>
                  </a:moveTo>
                  <a:cubicBezTo>
                    <a:pt x="32396" y="11489"/>
                    <a:pt x="32315" y="11530"/>
                    <a:pt x="32234" y="11611"/>
                  </a:cubicBezTo>
                  <a:cubicBezTo>
                    <a:pt x="32193" y="11692"/>
                    <a:pt x="32193" y="11773"/>
                    <a:pt x="32193" y="11895"/>
                  </a:cubicBezTo>
                  <a:cubicBezTo>
                    <a:pt x="32193" y="11976"/>
                    <a:pt x="32234" y="12058"/>
                    <a:pt x="32315" y="12139"/>
                  </a:cubicBezTo>
                  <a:cubicBezTo>
                    <a:pt x="32843" y="12504"/>
                    <a:pt x="33370" y="12910"/>
                    <a:pt x="33857" y="13275"/>
                  </a:cubicBezTo>
                  <a:cubicBezTo>
                    <a:pt x="33898" y="13357"/>
                    <a:pt x="33979" y="13357"/>
                    <a:pt x="34060" y="13357"/>
                  </a:cubicBezTo>
                  <a:cubicBezTo>
                    <a:pt x="34182" y="13357"/>
                    <a:pt x="34263" y="13316"/>
                    <a:pt x="34345" y="13235"/>
                  </a:cubicBezTo>
                  <a:cubicBezTo>
                    <a:pt x="34385" y="13154"/>
                    <a:pt x="34426" y="13032"/>
                    <a:pt x="34426" y="12951"/>
                  </a:cubicBezTo>
                  <a:cubicBezTo>
                    <a:pt x="34385" y="12870"/>
                    <a:pt x="34345" y="12788"/>
                    <a:pt x="34304" y="12707"/>
                  </a:cubicBezTo>
                  <a:cubicBezTo>
                    <a:pt x="33776" y="12301"/>
                    <a:pt x="33289" y="11895"/>
                    <a:pt x="32761" y="11530"/>
                  </a:cubicBezTo>
                  <a:cubicBezTo>
                    <a:pt x="32680" y="11489"/>
                    <a:pt x="32599" y="11449"/>
                    <a:pt x="32477" y="11449"/>
                  </a:cubicBezTo>
                  <a:close/>
                  <a:moveTo>
                    <a:pt x="35644" y="13907"/>
                  </a:moveTo>
                  <a:cubicBezTo>
                    <a:pt x="35617" y="13907"/>
                    <a:pt x="35589" y="13911"/>
                    <a:pt x="35562" y="13925"/>
                  </a:cubicBezTo>
                  <a:cubicBezTo>
                    <a:pt x="35481" y="13925"/>
                    <a:pt x="35400" y="13966"/>
                    <a:pt x="35359" y="14047"/>
                  </a:cubicBezTo>
                  <a:cubicBezTo>
                    <a:pt x="35278" y="14087"/>
                    <a:pt x="35278" y="14169"/>
                    <a:pt x="35278" y="14250"/>
                  </a:cubicBezTo>
                  <a:cubicBezTo>
                    <a:pt x="35238" y="14331"/>
                    <a:pt x="35278" y="14412"/>
                    <a:pt x="35319" y="14493"/>
                  </a:cubicBezTo>
                  <a:cubicBezTo>
                    <a:pt x="35806" y="14899"/>
                    <a:pt x="36293" y="15346"/>
                    <a:pt x="36740" y="15752"/>
                  </a:cubicBezTo>
                  <a:cubicBezTo>
                    <a:pt x="36821" y="15833"/>
                    <a:pt x="36902" y="15874"/>
                    <a:pt x="36983" y="15874"/>
                  </a:cubicBezTo>
                  <a:cubicBezTo>
                    <a:pt x="37105" y="15874"/>
                    <a:pt x="37186" y="15833"/>
                    <a:pt x="37267" y="15752"/>
                  </a:cubicBezTo>
                  <a:cubicBezTo>
                    <a:pt x="37349" y="15671"/>
                    <a:pt x="37389" y="15589"/>
                    <a:pt x="37349" y="15468"/>
                  </a:cubicBezTo>
                  <a:cubicBezTo>
                    <a:pt x="37349" y="15386"/>
                    <a:pt x="37308" y="15265"/>
                    <a:pt x="37227" y="15224"/>
                  </a:cubicBezTo>
                  <a:cubicBezTo>
                    <a:pt x="36780" y="14777"/>
                    <a:pt x="36293" y="14372"/>
                    <a:pt x="35806" y="13925"/>
                  </a:cubicBezTo>
                  <a:cubicBezTo>
                    <a:pt x="35752" y="13925"/>
                    <a:pt x="35698" y="13907"/>
                    <a:pt x="35644" y="13907"/>
                  </a:cubicBezTo>
                  <a:close/>
                  <a:moveTo>
                    <a:pt x="38312" y="16343"/>
                  </a:moveTo>
                  <a:cubicBezTo>
                    <a:pt x="38273" y="16343"/>
                    <a:pt x="38228" y="16361"/>
                    <a:pt x="38201" y="16361"/>
                  </a:cubicBezTo>
                  <a:cubicBezTo>
                    <a:pt x="38120" y="16401"/>
                    <a:pt x="38079" y="16401"/>
                    <a:pt x="38039" y="16442"/>
                  </a:cubicBezTo>
                  <a:cubicBezTo>
                    <a:pt x="37998" y="16482"/>
                    <a:pt x="37958" y="16564"/>
                    <a:pt x="37958" y="16604"/>
                  </a:cubicBezTo>
                  <a:cubicBezTo>
                    <a:pt x="37917" y="16645"/>
                    <a:pt x="37917" y="16726"/>
                    <a:pt x="37958" y="16767"/>
                  </a:cubicBezTo>
                  <a:cubicBezTo>
                    <a:pt x="37958" y="16848"/>
                    <a:pt x="37958" y="16888"/>
                    <a:pt x="37998" y="16929"/>
                  </a:cubicBezTo>
                  <a:cubicBezTo>
                    <a:pt x="38039" y="17010"/>
                    <a:pt x="38079" y="17010"/>
                    <a:pt x="38120" y="17051"/>
                  </a:cubicBezTo>
                  <a:cubicBezTo>
                    <a:pt x="38607" y="17497"/>
                    <a:pt x="39054" y="17944"/>
                    <a:pt x="39500" y="18390"/>
                  </a:cubicBezTo>
                  <a:cubicBezTo>
                    <a:pt x="39581" y="18472"/>
                    <a:pt x="39663" y="18512"/>
                    <a:pt x="39744" y="18512"/>
                  </a:cubicBezTo>
                  <a:cubicBezTo>
                    <a:pt x="39906" y="18512"/>
                    <a:pt x="40028" y="18431"/>
                    <a:pt x="40069" y="18269"/>
                  </a:cubicBezTo>
                  <a:cubicBezTo>
                    <a:pt x="40150" y="18147"/>
                    <a:pt x="40109" y="18025"/>
                    <a:pt x="40028" y="17903"/>
                  </a:cubicBezTo>
                  <a:cubicBezTo>
                    <a:pt x="39581" y="17457"/>
                    <a:pt x="39094" y="16970"/>
                    <a:pt x="38648" y="16523"/>
                  </a:cubicBezTo>
                  <a:cubicBezTo>
                    <a:pt x="38607" y="16482"/>
                    <a:pt x="38566" y="16442"/>
                    <a:pt x="38526" y="16401"/>
                  </a:cubicBezTo>
                  <a:cubicBezTo>
                    <a:pt x="38485" y="16361"/>
                    <a:pt x="38445" y="16361"/>
                    <a:pt x="38364" y="16361"/>
                  </a:cubicBezTo>
                  <a:cubicBezTo>
                    <a:pt x="38350" y="16347"/>
                    <a:pt x="38332" y="16343"/>
                    <a:pt x="38312" y="16343"/>
                  </a:cubicBezTo>
                  <a:close/>
                  <a:moveTo>
                    <a:pt x="40982" y="19091"/>
                  </a:moveTo>
                  <a:cubicBezTo>
                    <a:pt x="40951" y="19091"/>
                    <a:pt x="40921" y="19101"/>
                    <a:pt x="40880" y="19121"/>
                  </a:cubicBezTo>
                  <a:cubicBezTo>
                    <a:pt x="40840" y="19121"/>
                    <a:pt x="40799" y="19162"/>
                    <a:pt x="40718" y="19202"/>
                  </a:cubicBezTo>
                  <a:cubicBezTo>
                    <a:pt x="40677" y="19243"/>
                    <a:pt x="40637" y="19284"/>
                    <a:pt x="40637" y="19324"/>
                  </a:cubicBezTo>
                  <a:cubicBezTo>
                    <a:pt x="40596" y="19405"/>
                    <a:pt x="40596" y="19446"/>
                    <a:pt x="40596" y="19527"/>
                  </a:cubicBezTo>
                  <a:cubicBezTo>
                    <a:pt x="40596" y="19568"/>
                    <a:pt x="40637" y="19608"/>
                    <a:pt x="40677" y="19690"/>
                  </a:cubicBezTo>
                  <a:cubicBezTo>
                    <a:pt x="40718" y="19730"/>
                    <a:pt x="40759" y="19771"/>
                    <a:pt x="40799" y="19811"/>
                  </a:cubicBezTo>
                  <a:cubicBezTo>
                    <a:pt x="41205" y="20258"/>
                    <a:pt x="41652" y="20745"/>
                    <a:pt x="42058" y="21232"/>
                  </a:cubicBezTo>
                  <a:cubicBezTo>
                    <a:pt x="42139" y="21313"/>
                    <a:pt x="42220" y="21354"/>
                    <a:pt x="42342" y="21354"/>
                  </a:cubicBezTo>
                  <a:cubicBezTo>
                    <a:pt x="42423" y="21354"/>
                    <a:pt x="42504" y="21313"/>
                    <a:pt x="42585" y="21273"/>
                  </a:cubicBezTo>
                  <a:cubicBezTo>
                    <a:pt x="42626" y="21192"/>
                    <a:pt x="42667" y="21110"/>
                    <a:pt x="42707" y="21029"/>
                  </a:cubicBezTo>
                  <a:cubicBezTo>
                    <a:pt x="42707" y="20948"/>
                    <a:pt x="42667" y="20826"/>
                    <a:pt x="42626" y="20745"/>
                  </a:cubicBezTo>
                  <a:cubicBezTo>
                    <a:pt x="42179" y="20258"/>
                    <a:pt x="41774" y="19771"/>
                    <a:pt x="41327" y="19324"/>
                  </a:cubicBezTo>
                  <a:cubicBezTo>
                    <a:pt x="41327" y="19243"/>
                    <a:pt x="41286" y="19202"/>
                    <a:pt x="41205" y="19162"/>
                  </a:cubicBezTo>
                  <a:cubicBezTo>
                    <a:pt x="41165" y="19121"/>
                    <a:pt x="41124" y="19121"/>
                    <a:pt x="41083" y="19121"/>
                  </a:cubicBezTo>
                  <a:cubicBezTo>
                    <a:pt x="41043" y="19101"/>
                    <a:pt x="41012" y="19091"/>
                    <a:pt x="40982" y="19091"/>
                  </a:cubicBezTo>
                  <a:close/>
                  <a:moveTo>
                    <a:pt x="43397" y="22003"/>
                  </a:moveTo>
                  <a:cubicBezTo>
                    <a:pt x="43357" y="22003"/>
                    <a:pt x="43276" y="22044"/>
                    <a:pt x="43235" y="22085"/>
                  </a:cubicBezTo>
                  <a:cubicBezTo>
                    <a:pt x="43194" y="22125"/>
                    <a:pt x="43154" y="22166"/>
                    <a:pt x="43154" y="22206"/>
                  </a:cubicBezTo>
                  <a:cubicBezTo>
                    <a:pt x="43113" y="22288"/>
                    <a:pt x="43113" y="22328"/>
                    <a:pt x="43113" y="22409"/>
                  </a:cubicBezTo>
                  <a:cubicBezTo>
                    <a:pt x="43113" y="22450"/>
                    <a:pt x="43113" y="22531"/>
                    <a:pt x="43154" y="22572"/>
                  </a:cubicBezTo>
                  <a:cubicBezTo>
                    <a:pt x="43194" y="22612"/>
                    <a:pt x="43194" y="22653"/>
                    <a:pt x="43276" y="22694"/>
                  </a:cubicBezTo>
                  <a:lnTo>
                    <a:pt x="44412" y="24236"/>
                  </a:lnTo>
                  <a:cubicBezTo>
                    <a:pt x="44493" y="24317"/>
                    <a:pt x="44575" y="24358"/>
                    <a:pt x="44696" y="24358"/>
                  </a:cubicBezTo>
                  <a:cubicBezTo>
                    <a:pt x="44778" y="24358"/>
                    <a:pt x="44859" y="24317"/>
                    <a:pt x="44940" y="24277"/>
                  </a:cubicBezTo>
                  <a:cubicBezTo>
                    <a:pt x="44981" y="24196"/>
                    <a:pt x="45062" y="24114"/>
                    <a:pt x="45062" y="24033"/>
                  </a:cubicBezTo>
                  <a:cubicBezTo>
                    <a:pt x="45062" y="23911"/>
                    <a:pt x="45062" y="23830"/>
                    <a:pt x="44981" y="23749"/>
                  </a:cubicBezTo>
                  <a:cubicBezTo>
                    <a:pt x="44615" y="23262"/>
                    <a:pt x="44209" y="22734"/>
                    <a:pt x="43844" y="22247"/>
                  </a:cubicBezTo>
                  <a:cubicBezTo>
                    <a:pt x="43803" y="22166"/>
                    <a:pt x="43763" y="22125"/>
                    <a:pt x="43722" y="22085"/>
                  </a:cubicBezTo>
                  <a:cubicBezTo>
                    <a:pt x="43681" y="22044"/>
                    <a:pt x="43641" y="22044"/>
                    <a:pt x="43560" y="22003"/>
                  </a:cubicBezTo>
                  <a:close/>
                  <a:moveTo>
                    <a:pt x="45874" y="25251"/>
                  </a:moveTo>
                  <a:cubicBezTo>
                    <a:pt x="45792" y="25251"/>
                    <a:pt x="45711" y="25292"/>
                    <a:pt x="45671" y="25332"/>
                  </a:cubicBezTo>
                  <a:cubicBezTo>
                    <a:pt x="45589" y="25373"/>
                    <a:pt x="45549" y="25454"/>
                    <a:pt x="45508" y="25535"/>
                  </a:cubicBezTo>
                  <a:cubicBezTo>
                    <a:pt x="45468" y="25616"/>
                    <a:pt x="45468" y="25698"/>
                    <a:pt x="45508" y="25779"/>
                  </a:cubicBezTo>
                  <a:cubicBezTo>
                    <a:pt x="45874" y="26266"/>
                    <a:pt x="46239" y="26834"/>
                    <a:pt x="46564" y="27362"/>
                  </a:cubicBezTo>
                  <a:cubicBezTo>
                    <a:pt x="46645" y="27443"/>
                    <a:pt x="46767" y="27524"/>
                    <a:pt x="46889" y="27524"/>
                  </a:cubicBezTo>
                  <a:cubicBezTo>
                    <a:pt x="46970" y="27524"/>
                    <a:pt x="47010" y="27484"/>
                    <a:pt x="47091" y="27443"/>
                  </a:cubicBezTo>
                  <a:cubicBezTo>
                    <a:pt x="47173" y="27403"/>
                    <a:pt x="47213" y="27321"/>
                    <a:pt x="47213" y="27200"/>
                  </a:cubicBezTo>
                  <a:cubicBezTo>
                    <a:pt x="47254" y="27118"/>
                    <a:pt x="47254" y="27037"/>
                    <a:pt x="47173" y="26956"/>
                  </a:cubicBezTo>
                  <a:cubicBezTo>
                    <a:pt x="46848" y="26428"/>
                    <a:pt x="46483" y="25860"/>
                    <a:pt x="46117" y="25332"/>
                  </a:cubicBezTo>
                  <a:cubicBezTo>
                    <a:pt x="46036" y="25292"/>
                    <a:pt x="45995" y="25251"/>
                    <a:pt x="45874" y="25251"/>
                  </a:cubicBezTo>
                  <a:close/>
                  <a:moveTo>
                    <a:pt x="47985" y="28458"/>
                  </a:moveTo>
                  <a:cubicBezTo>
                    <a:pt x="47903" y="28458"/>
                    <a:pt x="47822" y="28499"/>
                    <a:pt x="47741" y="28539"/>
                  </a:cubicBezTo>
                  <a:cubicBezTo>
                    <a:pt x="47660" y="28580"/>
                    <a:pt x="47619" y="28620"/>
                    <a:pt x="47579" y="28702"/>
                  </a:cubicBezTo>
                  <a:cubicBezTo>
                    <a:pt x="47538" y="28783"/>
                    <a:pt x="47538" y="28864"/>
                    <a:pt x="47579" y="28945"/>
                  </a:cubicBezTo>
                  <a:cubicBezTo>
                    <a:pt x="47903" y="29514"/>
                    <a:pt x="48228" y="30041"/>
                    <a:pt x="48512" y="30610"/>
                  </a:cubicBezTo>
                  <a:cubicBezTo>
                    <a:pt x="48594" y="30731"/>
                    <a:pt x="48715" y="30772"/>
                    <a:pt x="48837" y="30813"/>
                  </a:cubicBezTo>
                  <a:lnTo>
                    <a:pt x="48878" y="30813"/>
                  </a:lnTo>
                  <a:cubicBezTo>
                    <a:pt x="48918" y="30813"/>
                    <a:pt x="48959" y="30772"/>
                    <a:pt x="49040" y="30731"/>
                  </a:cubicBezTo>
                  <a:cubicBezTo>
                    <a:pt x="49121" y="30691"/>
                    <a:pt x="49162" y="30610"/>
                    <a:pt x="49202" y="30528"/>
                  </a:cubicBezTo>
                  <a:cubicBezTo>
                    <a:pt x="49243" y="30407"/>
                    <a:pt x="49202" y="30325"/>
                    <a:pt x="49162" y="30244"/>
                  </a:cubicBezTo>
                  <a:cubicBezTo>
                    <a:pt x="48837" y="29676"/>
                    <a:pt x="48553" y="29108"/>
                    <a:pt x="48188" y="28580"/>
                  </a:cubicBezTo>
                  <a:cubicBezTo>
                    <a:pt x="48147" y="28539"/>
                    <a:pt x="48066" y="28499"/>
                    <a:pt x="47985" y="28458"/>
                  </a:cubicBezTo>
                  <a:close/>
                  <a:moveTo>
                    <a:pt x="49690" y="31624"/>
                  </a:moveTo>
                  <a:cubicBezTo>
                    <a:pt x="49608" y="31624"/>
                    <a:pt x="49568" y="31624"/>
                    <a:pt x="49527" y="31665"/>
                  </a:cubicBezTo>
                  <a:cubicBezTo>
                    <a:pt x="49446" y="31706"/>
                    <a:pt x="49405" y="31746"/>
                    <a:pt x="49365" y="31787"/>
                  </a:cubicBezTo>
                  <a:cubicBezTo>
                    <a:pt x="49365" y="31827"/>
                    <a:pt x="49324" y="31868"/>
                    <a:pt x="49324" y="31949"/>
                  </a:cubicBezTo>
                  <a:cubicBezTo>
                    <a:pt x="49324" y="31990"/>
                    <a:pt x="49324" y="32071"/>
                    <a:pt x="49324" y="32112"/>
                  </a:cubicBezTo>
                  <a:cubicBezTo>
                    <a:pt x="49365" y="32193"/>
                    <a:pt x="49365" y="32233"/>
                    <a:pt x="49446" y="32274"/>
                  </a:cubicBezTo>
                  <a:cubicBezTo>
                    <a:pt x="49730" y="32842"/>
                    <a:pt x="50014" y="33411"/>
                    <a:pt x="50258" y="33979"/>
                  </a:cubicBezTo>
                  <a:cubicBezTo>
                    <a:pt x="50339" y="34141"/>
                    <a:pt x="50461" y="34182"/>
                    <a:pt x="50583" y="34182"/>
                  </a:cubicBezTo>
                  <a:lnTo>
                    <a:pt x="50623" y="34182"/>
                  </a:lnTo>
                  <a:cubicBezTo>
                    <a:pt x="50664" y="34182"/>
                    <a:pt x="50704" y="34182"/>
                    <a:pt x="50745" y="34141"/>
                  </a:cubicBezTo>
                  <a:cubicBezTo>
                    <a:pt x="50826" y="34101"/>
                    <a:pt x="50907" y="34020"/>
                    <a:pt x="50948" y="33938"/>
                  </a:cubicBezTo>
                  <a:cubicBezTo>
                    <a:pt x="50948" y="33857"/>
                    <a:pt x="50948" y="33776"/>
                    <a:pt x="50907" y="33654"/>
                  </a:cubicBezTo>
                  <a:cubicBezTo>
                    <a:pt x="50664" y="33086"/>
                    <a:pt x="50380" y="32518"/>
                    <a:pt x="50055" y="31949"/>
                  </a:cubicBezTo>
                  <a:cubicBezTo>
                    <a:pt x="50055" y="31868"/>
                    <a:pt x="50055" y="31827"/>
                    <a:pt x="50014" y="31787"/>
                  </a:cubicBezTo>
                  <a:cubicBezTo>
                    <a:pt x="49974" y="31746"/>
                    <a:pt x="49933" y="31706"/>
                    <a:pt x="49852" y="31665"/>
                  </a:cubicBezTo>
                  <a:cubicBezTo>
                    <a:pt x="49811" y="31624"/>
                    <a:pt x="49730" y="31624"/>
                    <a:pt x="49690" y="31624"/>
                  </a:cubicBezTo>
                  <a:close/>
                  <a:moveTo>
                    <a:pt x="51395" y="35288"/>
                  </a:moveTo>
                  <a:cubicBezTo>
                    <a:pt x="51354" y="35288"/>
                    <a:pt x="51313" y="35298"/>
                    <a:pt x="51273" y="35319"/>
                  </a:cubicBezTo>
                  <a:cubicBezTo>
                    <a:pt x="51192" y="35359"/>
                    <a:pt x="51151" y="35400"/>
                    <a:pt x="51110" y="35481"/>
                  </a:cubicBezTo>
                  <a:cubicBezTo>
                    <a:pt x="51070" y="35562"/>
                    <a:pt x="51029" y="35643"/>
                    <a:pt x="51070" y="35725"/>
                  </a:cubicBezTo>
                  <a:cubicBezTo>
                    <a:pt x="51313" y="36293"/>
                    <a:pt x="51557" y="36902"/>
                    <a:pt x="51801" y="37470"/>
                  </a:cubicBezTo>
                  <a:cubicBezTo>
                    <a:pt x="51841" y="37633"/>
                    <a:pt x="51963" y="37714"/>
                    <a:pt x="52125" y="37714"/>
                  </a:cubicBezTo>
                  <a:cubicBezTo>
                    <a:pt x="52166" y="37714"/>
                    <a:pt x="52206" y="37714"/>
                    <a:pt x="52247" y="37673"/>
                  </a:cubicBezTo>
                  <a:cubicBezTo>
                    <a:pt x="52328" y="37633"/>
                    <a:pt x="52409" y="37592"/>
                    <a:pt x="52450" y="37470"/>
                  </a:cubicBezTo>
                  <a:cubicBezTo>
                    <a:pt x="52491" y="37389"/>
                    <a:pt x="52491" y="37308"/>
                    <a:pt x="52450" y="37227"/>
                  </a:cubicBezTo>
                  <a:cubicBezTo>
                    <a:pt x="52206" y="36618"/>
                    <a:pt x="51963" y="36009"/>
                    <a:pt x="51719" y="35440"/>
                  </a:cubicBezTo>
                  <a:cubicBezTo>
                    <a:pt x="51679" y="35359"/>
                    <a:pt x="51598" y="35319"/>
                    <a:pt x="51516" y="35319"/>
                  </a:cubicBezTo>
                  <a:cubicBezTo>
                    <a:pt x="51476" y="35298"/>
                    <a:pt x="51435" y="35288"/>
                    <a:pt x="51395" y="35288"/>
                  </a:cubicBezTo>
                  <a:close/>
                  <a:moveTo>
                    <a:pt x="52653" y="38647"/>
                  </a:moveTo>
                  <a:cubicBezTo>
                    <a:pt x="52572" y="38688"/>
                    <a:pt x="52531" y="38729"/>
                    <a:pt x="52491" y="38769"/>
                  </a:cubicBezTo>
                  <a:cubicBezTo>
                    <a:pt x="52450" y="38810"/>
                    <a:pt x="52409" y="38850"/>
                    <a:pt x="52409" y="38932"/>
                  </a:cubicBezTo>
                  <a:cubicBezTo>
                    <a:pt x="52369" y="38972"/>
                    <a:pt x="52369" y="39013"/>
                    <a:pt x="52409" y="39094"/>
                  </a:cubicBezTo>
                  <a:cubicBezTo>
                    <a:pt x="52409" y="39135"/>
                    <a:pt x="52409" y="39216"/>
                    <a:pt x="52450" y="39256"/>
                  </a:cubicBezTo>
                  <a:cubicBezTo>
                    <a:pt x="52694" y="39865"/>
                    <a:pt x="52897" y="40474"/>
                    <a:pt x="53059" y="41043"/>
                  </a:cubicBezTo>
                  <a:cubicBezTo>
                    <a:pt x="53140" y="41205"/>
                    <a:pt x="53262" y="41286"/>
                    <a:pt x="53424" y="41327"/>
                  </a:cubicBezTo>
                  <a:cubicBezTo>
                    <a:pt x="53465" y="41327"/>
                    <a:pt x="53506" y="41286"/>
                    <a:pt x="53546" y="41286"/>
                  </a:cubicBezTo>
                  <a:cubicBezTo>
                    <a:pt x="53627" y="41246"/>
                    <a:pt x="53709" y="41205"/>
                    <a:pt x="53749" y="41124"/>
                  </a:cubicBezTo>
                  <a:cubicBezTo>
                    <a:pt x="53790" y="41002"/>
                    <a:pt x="53790" y="40921"/>
                    <a:pt x="53749" y="40840"/>
                  </a:cubicBezTo>
                  <a:cubicBezTo>
                    <a:pt x="53587" y="40231"/>
                    <a:pt x="53384" y="39622"/>
                    <a:pt x="53140" y="39013"/>
                  </a:cubicBezTo>
                  <a:cubicBezTo>
                    <a:pt x="53140" y="38932"/>
                    <a:pt x="53140" y="38891"/>
                    <a:pt x="53100" y="38850"/>
                  </a:cubicBezTo>
                  <a:cubicBezTo>
                    <a:pt x="53059" y="38769"/>
                    <a:pt x="53018" y="38729"/>
                    <a:pt x="52978" y="38688"/>
                  </a:cubicBezTo>
                  <a:cubicBezTo>
                    <a:pt x="52937" y="38688"/>
                    <a:pt x="52856" y="38647"/>
                    <a:pt x="52815" y="38647"/>
                  </a:cubicBezTo>
                  <a:close/>
                  <a:moveTo>
                    <a:pt x="53830" y="42301"/>
                  </a:moveTo>
                  <a:cubicBezTo>
                    <a:pt x="53790" y="42301"/>
                    <a:pt x="53709" y="42342"/>
                    <a:pt x="53668" y="42382"/>
                  </a:cubicBezTo>
                  <a:cubicBezTo>
                    <a:pt x="53627" y="42423"/>
                    <a:pt x="53587" y="42463"/>
                    <a:pt x="53587" y="42545"/>
                  </a:cubicBezTo>
                  <a:cubicBezTo>
                    <a:pt x="53546" y="42585"/>
                    <a:pt x="53546" y="42666"/>
                    <a:pt x="53546" y="42707"/>
                  </a:cubicBezTo>
                  <a:cubicBezTo>
                    <a:pt x="53587" y="42788"/>
                    <a:pt x="53587" y="42829"/>
                    <a:pt x="53627" y="42869"/>
                  </a:cubicBezTo>
                  <a:cubicBezTo>
                    <a:pt x="53790" y="43478"/>
                    <a:pt x="53952" y="44087"/>
                    <a:pt x="54114" y="44737"/>
                  </a:cubicBezTo>
                  <a:cubicBezTo>
                    <a:pt x="54155" y="44818"/>
                    <a:pt x="54196" y="44859"/>
                    <a:pt x="54236" y="44899"/>
                  </a:cubicBezTo>
                  <a:cubicBezTo>
                    <a:pt x="54317" y="44980"/>
                    <a:pt x="54399" y="44980"/>
                    <a:pt x="54480" y="44980"/>
                  </a:cubicBezTo>
                  <a:lnTo>
                    <a:pt x="54561" y="44980"/>
                  </a:lnTo>
                  <a:cubicBezTo>
                    <a:pt x="54642" y="44940"/>
                    <a:pt x="54723" y="44899"/>
                    <a:pt x="54764" y="44818"/>
                  </a:cubicBezTo>
                  <a:cubicBezTo>
                    <a:pt x="54805" y="44737"/>
                    <a:pt x="54845" y="44615"/>
                    <a:pt x="54805" y="44534"/>
                  </a:cubicBezTo>
                  <a:cubicBezTo>
                    <a:pt x="54683" y="43925"/>
                    <a:pt x="54520" y="43275"/>
                    <a:pt x="54317" y="42666"/>
                  </a:cubicBezTo>
                  <a:cubicBezTo>
                    <a:pt x="54317" y="42626"/>
                    <a:pt x="54317" y="42545"/>
                    <a:pt x="54277" y="42504"/>
                  </a:cubicBezTo>
                  <a:cubicBezTo>
                    <a:pt x="54236" y="42463"/>
                    <a:pt x="54236" y="42382"/>
                    <a:pt x="54155" y="42382"/>
                  </a:cubicBezTo>
                  <a:cubicBezTo>
                    <a:pt x="54114" y="42342"/>
                    <a:pt x="54074" y="42301"/>
                    <a:pt x="53993" y="42301"/>
                  </a:cubicBezTo>
                  <a:close/>
                  <a:moveTo>
                    <a:pt x="54871" y="46005"/>
                  </a:moveTo>
                  <a:cubicBezTo>
                    <a:pt x="54845" y="46005"/>
                    <a:pt x="54825" y="46015"/>
                    <a:pt x="54805" y="46036"/>
                  </a:cubicBezTo>
                  <a:cubicBezTo>
                    <a:pt x="54723" y="46036"/>
                    <a:pt x="54683" y="46076"/>
                    <a:pt x="54642" y="46076"/>
                  </a:cubicBezTo>
                  <a:cubicBezTo>
                    <a:pt x="54602" y="46117"/>
                    <a:pt x="54561" y="46158"/>
                    <a:pt x="54520" y="46239"/>
                  </a:cubicBezTo>
                  <a:cubicBezTo>
                    <a:pt x="54480" y="46279"/>
                    <a:pt x="54480" y="46361"/>
                    <a:pt x="54480" y="46401"/>
                  </a:cubicBezTo>
                  <a:cubicBezTo>
                    <a:pt x="54480" y="46482"/>
                    <a:pt x="54520" y="46523"/>
                    <a:pt x="54520" y="46564"/>
                  </a:cubicBezTo>
                  <a:cubicBezTo>
                    <a:pt x="54683" y="47172"/>
                    <a:pt x="54805" y="47822"/>
                    <a:pt x="54926" y="48431"/>
                  </a:cubicBezTo>
                  <a:cubicBezTo>
                    <a:pt x="54926" y="48512"/>
                    <a:pt x="54967" y="48593"/>
                    <a:pt x="55048" y="48674"/>
                  </a:cubicBezTo>
                  <a:cubicBezTo>
                    <a:pt x="55129" y="48715"/>
                    <a:pt x="55211" y="48756"/>
                    <a:pt x="55292" y="48756"/>
                  </a:cubicBezTo>
                  <a:lnTo>
                    <a:pt x="55332" y="48756"/>
                  </a:lnTo>
                  <a:cubicBezTo>
                    <a:pt x="55414" y="48715"/>
                    <a:pt x="55495" y="48674"/>
                    <a:pt x="55576" y="48593"/>
                  </a:cubicBezTo>
                  <a:cubicBezTo>
                    <a:pt x="55616" y="48512"/>
                    <a:pt x="55657" y="48431"/>
                    <a:pt x="55616" y="48309"/>
                  </a:cubicBezTo>
                  <a:cubicBezTo>
                    <a:pt x="55495" y="47660"/>
                    <a:pt x="55373" y="47051"/>
                    <a:pt x="55251" y="46401"/>
                  </a:cubicBezTo>
                  <a:cubicBezTo>
                    <a:pt x="55251" y="46361"/>
                    <a:pt x="55251" y="46320"/>
                    <a:pt x="55211" y="46239"/>
                  </a:cubicBezTo>
                  <a:cubicBezTo>
                    <a:pt x="55211" y="46198"/>
                    <a:pt x="55170" y="46158"/>
                    <a:pt x="55129" y="46117"/>
                  </a:cubicBezTo>
                  <a:cubicBezTo>
                    <a:pt x="55089" y="46076"/>
                    <a:pt x="55008" y="46036"/>
                    <a:pt x="54967" y="46036"/>
                  </a:cubicBezTo>
                  <a:cubicBezTo>
                    <a:pt x="54926" y="46015"/>
                    <a:pt x="54896" y="46005"/>
                    <a:pt x="54871" y="46005"/>
                  </a:cubicBezTo>
                  <a:close/>
                  <a:moveTo>
                    <a:pt x="55535" y="49892"/>
                  </a:moveTo>
                  <a:cubicBezTo>
                    <a:pt x="55414" y="49933"/>
                    <a:pt x="55373" y="49974"/>
                    <a:pt x="55292" y="50055"/>
                  </a:cubicBezTo>
                  <a:cubicBezTo>
                    <a:pt x="55251" y="50136"/>
                    <a:pt x="55211" y="50217"/>
                    <a:pt x="55211" y="50339"/>
                  </a:cubicBezTo>
                  <a:cubicBezTo>
                    <a:pt x="55332" y="50988"/>
                    <a:pt x="55414" y="51597"/>
                    <a:pt x="55454" y="52247"/>
                  </a:cubicBezTo>
                  <a:cubicBezTo>
                    <a:pt x="55495" y="52328"/>
                    <a:pt x="55535" y="52409"/>
                    <a:pt x="55616" y="52450"/>
                  </a:cubicBezTo>
                  <a:cubicBezTo>
                    <a:pt x="55657" y="52531"/>
                    <a:pt x="55738" y="52531"/>
                    <a:pt x="55819" y="52572"/>
                  </a:cubicBezTo>
                  <a:lnTo>
                    <a:pt x="55860" y="52531"/>
                  </a:lnTo>
                  <a:cubicBezTo>
                    <a:pt x="55982" y="52490"/>
                    <a:pt x="56063" y="52450"/>
                    <a:pt x="56104" y="52369"/>
                  </a:cubicBezTo>
                  <a:cubicBezTo>
                    <a:pt x="56185" y="52287"/>
                    <a:pt x="56185" y="52206"/>
                    <a:pt x="56185" y="52125"/>
                  </a:cubicBezTo>
                  <a:cubicBezTo>
                    <a:pt x="56104" y="51476"/>
                    <a:pt x="56022" y="50867"/>
                    <a:pt x="55941" y="50217"/>
                  </a:cubicBezTo>
                  <a:cubicBezTo>
                    <a:pt x="55941" y="50136"/>
                    <a:pt x="55860" y="50055"/>
                    <a:pt x="55779" y="49974"/>
                  </a:cubicBezTo>
                  <a:cubicBezTo>
                    <a:pt x="55698" y="49933"/>
                    <a:pt x="55616" y="49892"/>
                    <a:pt x="55535" y="49892"/>
                  </a:cubicBezTo>
                  <a:close/>
                  <a:moveTo>
                    <a:pt x="55982" y="53708"/>
                  </a:moveTo>
                  <a:cubicBezTo>
                    <a:pt x="55901" y="53749"/>
                    <a:pt x="55819" y="53789"/>
                    <a:pt x="55738" y="53871"/>
                  </a:cubicBezTo>
                  <a:cubicBezTo>
                    <a:pt x="55657" y="53911"/>
                    <a:pt x="55657" y="53992"/>
                    <a:pt x="55657" y="54114"/>
                  </a:cubicBezTo>
                  <a:cubicBezTo>
                    <a:pt x="55698" y="54723"/>
                    <a:pt x="55738" y="55373"/>
                    <a:pt x="55779" y="56022"/>
                  </a:cubicBezTo>
                  <a:cubicBezTo>
                    <a:pt x="55779" y="56103"/>
                    <a:pt x="55819" y="56185"/>
                    <a:pt x="55901" y="56266"/>
                  </a:cubicBezTo>
                  <a:cubicBezTo>
                    <a:pt x="55982" y="56347"/>
                    <a:pt x="56063" y="56347"/>
                    <a:pt x="56144" y="56347"/>
                  </a:cubicBezTo>
                  <a:lnTo>
                    <a:pt x="56144" y="56388"/>
                  </a:lnTo>
                  <a:cubicBezTo>
                    <a:pt x="56225" y="56347"/>
                    <a:pt x="56307" y="56306"/>
                    <a:pt x="56388" y="56266"/>
                  </a:cubicBezTo>
                  <a:cubicBezTo>
                    <a:pt x="56469" y="56185"/>
                    <a:pt x="56469" y="56103"/>
                    <a:pt x="56469" y="55982"/>
                  </a:cubicBezTo>
                  <a:cubicBezTo>
                    <a:pt x="56469" y="55332"/>
                    <a:pt x="56428" y="54683"/>
                    <a:pt x="56347" y="54074"/>
                  </a:cubicBezTo>
                  <a:cubicBezTo>
                    <a:pt x="56347" y="53952"/>
                    <a:pt x="56307" y="53871"/>
                    <a:pt x="56225" y="53830"/>
                  </a:cubicBezTo>
                  <a:cubicBezTo>
                    <a:pt x="56144" y="53749"/>
                    <a:pt x="56063" y="53708"/>
                    <a:pt x="55982" y="53708"/>
                  </a:cubicBezTo>
                  <a:close/>
                  <a:moveTo>
                    <a:pt x="56225" y="57524"/>
                  </a:moveTo>
                  <a:cubicBezTo>
                    <a:pt x="56104" y="57524"/>
                    <a:pt x="56022" y="57565"/>
                    <a:pt x="55941" y="57646"/>
                  </a:cubicBezTo>
                  <a:cubicBezTo>
                    <a:pt x="55901" y="57727"/>
                    <a:pt x="55860" y="57808"/>
                    <a:pt x="55860" y="57890"/>
                  </a:cubicBezTo>
                  <a:lnTo>
                    <a:pt x="55860" y="58864"/>
                  </a:lnTo>
                  <a:lnTo>
                    <a:pt x="55860" y="59798"/>
                  </a:lnTo>
                  <a:cubicBezTo>
                    <a:pt x="55860" y="59919"/>
                    <a:pt x="55901" y="60001"/>
                    <a:pt x="55941" y="60082"/>
                  </a:cubicBezTo>
                  <a:cubicBezTo>
                    <a:pt x="56022" y="60163"/>
                    <a:pt x="56104" y="60203"/>
                    <a:pt x="56225" y="60203"/>
                  </a:cubicBezTo>
                  <a:lnTo>
                    <a:pt x="56225" y="60163"/>
                  </a:lnTo>
                  <a:cubicBezTo>
                    <a:pt x="56307" y="60163"/>
                    <a:pt x="56428" y="60122"/>
                    <a:pt x="56469" y="60082"/>
                  </a:cubicBezTo>
                  <a:cubicBezTo>
                    <a:pt x="56550" y="60001"/>
                    <a:pt x="56591" y="59919"/>
                    <a:pt x="56591" y="59798"/>
                  </a:cubicBezTo>
                  <a:lnTo>
                    <a:pt x="56591" y="58864"/>
                  </a:lnTo>
                  <a:lnTo>
                    <a:pt x="56591" y="57890"/>
                  </a:lnTo>
                  <a:cubicBezTo>
                    <a:pt x="56591" y="57768"/>
                    <a:pt x="56550" y="57687"/>
                    <a:pt x="56469" y="57605"/>
                  </a:cubicBezTo>
                  <a:cubicBezTo>
                    <a:pt x="56388" y="57565"/>
                    <a:pt x="56307" y="57524"/>
                    <a:pt x="56225" y="57524"/>
                  </a:cubicBezTo>
                  <a:close/>
                  <a:moveTo>
                    <a:pt x="56096" y="61486"/>
                  </a:moveTo>
                  <a:cubicBezTo>
                    <a:pt x="56036" y="61486"/>
                    <a:pt x="55999" y="61514"/>
                    <a:pt x="55941" y="61543"/>
                  </a:cubicBezTo>
                  <a:cubicBezTo>
                    <a:pt x="55860" y="61584"/>
                    <a:pt x="55819" y="61665"/>
                    <a:pt x="55779" y="61746"/>
                  </a:cubicBezTo>
                  <a:cubicBezTo>
                    <a:pt x="55738" y="62396"/>
                    <a:pt x="55698" y="63005"/>
                    <a:pt x="55657" y="63654"/>
                  </a:cubicBezTo>
                  <a:cubicBezTo>
                    <a:pt x="55657" y="63735"/>
                    <a:pt x="55698" y="63816"/>
                    <a:pt x="55779" y="63898"/>
                  </a:cubicBezTo>
                  <a:cubicBezTo>
                    <a:pt x="55819" y="63979"/>
                    <a:pt x="55901" y="64019"/>
                    <a:pt x="55982" y="64019"/>
                  </a:cubicBezTo>
                  <a:lnTo>
                    <a:pt x="56022" y="64019"/>
                  </a:lnTo>
                  <a:cubicBezTo>
                    <a:pt x="56104" y="64019"/>
                    <a:pt x="56185" y="63979"/>
                    <a:pt x="56266" y="63938"/>
                  </a:cubicBezTo>
                  <a:cubicBezTo>
                    <a:pt x="56347" y="63857"/>
                    <a:pt x="56388" y="63776"/>
                    <a:pt x="56388" y="63695"/>
                  </a:cubicBezTo>
                  <a:cubicBezTo>
                    <a:pt x="56428" y="63045"/>
                    <a:pt x="56469" y="62436"/>
                    <a:pt x="56510" y="61787"/>
                  </a:cubicBezTo>
                  <a:cubicBezTo>
                    <a:pt x="56510" y="61706"/>
                    <a:pt x="56469" y="61624"/>
                    <a:pt x="56388" y="61584"/>
                  </a:cubicBezTo>
                  <a:cubicBezTo>
                    <a:pt x="56347" y="61503"/>
                    <a:pt x="56266" y="61503"/>
                    <a:pt x="56185" y="61503"/>
                  </a:cubicBezTo>
                  <a:cubicBezTo>
                    <a:pt x="56149" y="61491"/>
                    <a:pt x="56120" y="61486"/>
                    <a:pt x="56096" y="61486"/>
                  </a:cubicBezTo>
                  <a:close/>
                  <a:moveTo>
                    <a:pt x="55738" y="65075"/>
                  </a:moveTo>
                  <a:cubicBezTo>
                    <a:pt x="55657" y="65116"/>
                    <a:pt x="55616" y="65156"/>
                    <a:pt x="55576" y="65197"/>
                  </a:cubicBezTo>
                  <a:cubicBezTo>
                    <a:pt x="55535" y="65237"/>
                    <a:pt x="55495" y="65278"/>
                    <a:pt x="55495" y="65318"/>
                  </a:cubicBezTo>
                  <a:cubicBezTo>
                    <a:pt x="55454" y="65400"/>
                    <a:pt x="55454" y="65440"/>
                    <a:pt x="55495" y="65521"/>
                  </a:cubicBezTo>
                  <a:cubicBezTo>
                    <a:pt x="55414" y="66171"/>
                    <a:pt x="55332" y="66780"/>
                    <a:pt x="55251" y="67429"/>
                  </a:cubicBezTo>
                  <a:cubicBezTo>
                    <a:pt x="55211" y="67511"/>
                    <a:pt x="55251" y="67592"/>
                    <a:pt x="55292" y="67673"/>
                  </a:cubicBezTo>
                  <a:cubicBezTo>
                    <a:pt x="55373" y="67754"/>
                    <a:pt x="55454" y="67795"/>
                    <a:pt x="55535" y="67835"/>
                  </a:cubicBezTo>
                  <a:lnTo>
                    <a:pt x="55576" y="67835"/>
                  </a:lnTo>
                  <a:cubicBezTo>
                    <a:pt x="55698" y="67835"/>
                    <a:pt x="55779" y="67795"/>
                    <a:pt x="55819" y="67714"/>
                  </a:cubicBezTo>
                  <a:cubicBezTo>
                    <a:pt x="55901" y="67673"/>
                    <a:pt x="55941" y="67592"/>
                    <a:pt x="55941" y="67511"/>
                  </a:cubicBezTo>
                  <a:cubicBezTo>
                    <a:pt x="56063" y="66861"/>
                    <a:pt x="56144" y="66212"/>
                    <a:pt x="56225" y="65603"/>
                  </a:cubicBezTo>
                  <a:cubicBezTo>
                    <a:pt x="56225" y="65521"/>
                    <a:pt x="56225" y="65481"/>
                    <a:pt x="56225" y="65440"/>
                  </a:cubicBezTo>
                  <a:cubicBezTo>
                    <a:pt x="56225" y="65359"/>
                    <a:pt x="56225" y="65318"/>
                    <a:pt x="56185" y="65237"/>
                  </a:cubicBezTo>
                  <a:cubicBezTo>
                    <a:pt x="56144" y="65197"/>
                    <a:pt x="56104" y="65156"/>
                    <a:pt x="56063" y="65116"/>
                  </a:cubicBezTo>
                  <a:cubicBezTo>
                    <a:pt x="56022" y="65075"/>
                    <a:pt x="55941" y="65075"/>
                    <a:pt x="55901" y="65075"/>
                  </a:cubicBezTo>
                  <a:close/>
                  <a:moveTo>
                    <a:pt x="55373" y="68850"/>
                  </a:moveTo>
                  <a:cubicBezTo>
                    <a:pt x="55332" y="68850"/>
                    <a:pt x="55251" y="68850"/>
                    <a:pt x="55211" y="68891"/>
                  </a:cubicBezTo>
                  <a:cubicBezTo>
                    <a:pt x="55129" y="68891"/>
                    <a:pt x="55089" y="68931"/>
                    <a:pt x="55048" y="68972"/>
                  </a:cubicBezTo>
                  <a:cubicBezTo>
                    <a:pt x="55008" y="69013"/>
                    <a:pt x="54967" y="69053"/>
                    <a:pt x="54967" y="69094"/>
                  </a:cubicBezTo>
                  <a:cubicBezTo>
                    <a:pt x="54926" y="69175"/>
                    <a:pt x="54926" y="69216"/>
                    <a:pt x="54926" y="69297"/>
                  </a:cubicBezTo>
                  <a:cubicBezTo>
                    <a:pt x="54805" y="69906"/>
                    <a:pt x="54683" y="70555"/>
                    <a:pt x="54561" y="71164"/>
                  </a:cubicBezTo>
                  <a:cubicBezTo>
                    <a:pt x="54561" y="71245"/>
                    <a:pt x="54561" y="71367"/>
                    <a:pt x="54602" y="71448"/>
                  </a:cubicBezTo>
                  <a:cubicBezTo>
                    <a:pt x="54683" y="71530"/>
                    <a:pt x="54723" y="71570"/>
                    <a:pt x="54845" y="71611"/>
                  </a:cubicBezTo>
                  <a:lnTo>
                    <a:pt x="54926" y="71611"/>
                  </a:lnTo>
                  <a:cubicBezTo>
                    <a:pt x="55008" y="71611"/>
                    <a:pt x="55089" y="71570"/>
                    <a:pt x="55129" y="71530"/>
                  </a:cubicBezTo>
                  <a:cubicBezTo>
                    <a:pt x="55211" y="71489"/>
                    <a:pt x="55251" y="71408"/>
                    <a:pt x="55292" y="71327"/>
                  </a:cubicBezTo>
                  <a:cubicBezTo>
                    <a:pt x="55414" y="70677"/>
                    <a:pt x="55535" y="70068"/>
                    <a:pt x="55657" y="69419"/>
                  </a:cubicBezTo>
                  <a:cubicBezTo>
                    <a:pt x="55698" y="69378"/>
                    <a:pt x="55698" y="69297"/>
                    <a:pt x="55698" y="69256"/>
                  </a:cubicBezTo>
                  <a:cubicBezTo>
                    <a:pt x="55698" y="69175"/>
                    <a:pt x="55698" y="69134"/>
                    <a:pt x="55657" y="69094"/>
                  </a:cubicBezTo>
                  <a:cubicBezTo>
                    <a:pt x="55616" y="69013"/>
                    <a:pt x="55576" y="68972"/>
                    <a:pt x="55535" y="68931"/>
                  </a:cubicBezTo>
                  <a:cubicBezTo>
                    <a:pt x="55495" y="68891"/>
                    <a:pt x="55454" y="68891"/>
                    <a:pt x="55373" y="68850"/>
                  </a:cubicBezTo>
                  <a:close/>
                  <a:moveTo>
                    <a:pt x="54561" y="72747"/>
                  </a:moveTo>
                  <a:cubicBezTo>
                    <a:pt x="54480" y="72747"/>
                    <a:pt x="54399" y="72747"/>
                    <a:pt x="54277" y="72788"/>
                  </a:cubicBezTo>
                  <a:cubicBezTo>
                    <a:pt x="54196" y="72869"/>
                    <a:pt x="54155" y="72910"/>
                    <a:pt x="54114" y="73032"/>
                  </a:cubicBezTo>
                  <a:cubicBezTo>
                    <a:pt x="53993" y="73641"/>
                    <a:pt x="53790" y="74249"/>
                    <a:pt x="53627" y="74858"/>
                  </a:cubicBezTo>
                  <a:cubicBezTo>
                    <a:pt x="53627" y="74980"/>
                    <a:pt x="53627" y="75061"/>
                    <a:pt x="53668" y="75143"/>
                  </a:cubicBezTo>
                  <a:cubicBezTo>
                    <a:pt x="53709" y="75224"/>
                    <a:pt x="53790" y="75305"/>
                    <a:pt x="53871" y="75305"/>
                  </a:cubicBezTo>
                  <a:lnTo>
                    <a:pt x="53993" y="75305"/>
                  </a:lnTo>
                  <a:lnTo>
                    <a:pt x="53993" y="75345"/>
                  </a:lnTo>
                  <a:cubicBezTo>
                    <a:pt x="54074" y="75305"/>
                    <a:pt x="54155" y="75305"/>
                    <a:pt x="54196" y="75264"/>
                  </a:cubicBezTo>
                  <a:cubicBezTo>
                    <a:pt x="54277" y="75224"/>
                    <a:pt x="54317" y="75143"/>
                    <a:pt x="54358" y="75061"/>
                  </a:cubicBezTo>
                  <a:cubicBezTo>
                    <a:pt x="54520" y="74452"/>
                    <a:pt x="54683" y="73843"/>
                    <a:pt x="54845" y="73194"/>
                  </a:cubicBezTo>
                  <a:cubicBezTo>
                    <a:pt x="54845" y="73113"/>
                    <a:pt x="54845" y="73032"/>
                    <a:pt x="54805" y="72950"/>
                  </a:cubicBezTo>
                  <a:cubicBezTo>
                    <a:pt x="54723" y="72829"/>
                    <a:pt x="54683" y="72788"/>
                    <a:pt x="54561" y="72747"/>
                  </a:cubicBezTo>
                  <a:close/>
                  <a:moveTo>
                    <a:pt x="53475" y="76302"/>
                  </a:moveTo>
                  <a:cubicBezTo>
                    <a:pt x="53456" y="76302"/>
                    <a:pt x="53438" y="76306"/>
                    <a:pt x="53424" y="76320"/>
                  </a:cubicBezTo>
                  <a:cubicBezTo>
                    <a:pt x="53343" y="76320"/>
                    <a:pt x="53303" y="76320"/>
                    <a:pt x="53262" y="76360"/>
                  </a:cubicBezTo>
                  <a:cubicBezTo>
                    <a:pt x="53221" y="76401"/>
                    <a:pt x="53181" y="76442"/>
                    <a:pt x="53140" y="76523"/>
                  </a:cubicBezTo>
                  <a:cubicBezTo>
                    <a:pt x="53100" y="76563"/>
                    <a:pt x="53100" y="76604"/>
                    <a:pt x="53100" y="76685"/>
                  </a:cubicBezTo>
                  <a:cubicBezTo>
                    <a:pt x="52897" y="77294"/>
                    <a:pt x="52694" y="77903"/>
                    <a:pt x="52491" y="78471"/>
                  </a:cubicBezTo>
                  <a:cubicBezTo>
                    <a:pt x="52450" y="78553"/>
                    <a:pt x="52450" y="78593"/>
                    <a:pt x="52450" y="78674"/>
                  </a:cubicBezTo>
                  <a:cubicBezTo>
                    <a:pt x="52491" y="78715"/>
                    <a:pt x="52491" y="78755"/>
                    <a:pt x="52531" y="78796"/>
                  </a:cubicBezTo>
                  <a:cubicBezTo>
                    <a:pt x="52572" y="78877"/>
                    <a:pt x="52612" y="78877"/>
                    <a:pt x="52653" y="78918"/>
                  </a:cubicBezTo>
                  <a:cubicBezTo>
                    <a:pt x="52694" y="78958"/>
                    <a:pt x="52775" y="78958"/>
                    <a:pt x="52815" y="78958"/>
                  </a:cubicBezTo>
                  <a:lnTo>
                    <a:pt x="52815" y="78999"/>
                  </a:lnTo>
                  <a:cubicBezTo>
                    <a:pt x="53018" y="78958"/>
                    <a:pt x="53100" y="78877"/>
                    <a:pt x="53181" y="78715"/>
                  </a:cubicBezTo>
                  <a:cubicBezTo>
                    <a:pt x="53384" y="78106"/>
                    <a:pt x="53587" y="77497"/>
                    <a:pt x="53790" y="76888"/>
                  </a:cubicBezTo>
                  <a:cubicBezTo>
                    <a:pt x="53830" y="76848"/>
                    <a:pt x="53830" y="76807"/>
                    <a:pt x="53830" y="76726"/>
                  </a:cubicBezTo>
                  <a:cubicBezTo>
                    <a:pt x="53871" y="76685"/>
                    <a:pt x="53830" y="76604"/>
                    <a:pt x="53830" y="76563"/>
                  </a:cubicBezTo>
                  <a:cubicBezTo>
                    <a:pt x="53830" y="76523"/>
                    <a:pt x="53790" y="76442"/>
                    <a:pt x="53749" y="76401"/>
                  </a:cubicBezTo>
                  <a:cubicBezTo>
                    <a:pt x="53709" y="76360"/>
                    <a:pt x="53627" y="76360"/>
                    <a:pt x="53587" y="76320"/>
                  </a:cubicBezTo>
                  <a:cubicBezTo>
                    <a:pt x="53560" y="76320"/>
                    <a:pt x="53515" y="76302"/>
                    <a:pt x="53475" y="76302"/>
                  </a:cubicBezTo>
                  <a:close/>
                  <a:moveTo>
                    <a:pt x="52085" y="80118"/>
                  </a:moveTo>
                  <a:cubicBezTo>
                    <a:pt x="52058" y="80118"/>
                    <a:pt x="52031" y="80122"/>
                    <a:pt x="52004" y="80136"/>
                  </a:cubicBezTo>
                  <a:cubicBezTo>
                    <a:pt x="51922" y="80136"/>
                    <a:pt x="51841" y="80217"/>
                    <a:pt x="51801" y="80258"/>
                  </a:cubicBezTo>
                  <a:cubicBezTo>
                    <a:pt x="51557" y="80866"/>
                    <a:pt x="51313" y="81435"/>
                    <a:pt x="51070" y="82044"/>
                  </a:cubicBezTo>
                  <a:cubicBezTo>
                    <a:pt x="51029" y="82125"/>
                    <a:pt x="51029" y="82206"/>
                    <a:pt x="51070" y="82328"/>
                  </a:cubicBezTo>
                  <a:cubicBezTo>
                    <a:pt x="51110" y="82409"/>
                    <a:pt x="51151" y="82490"/>
                    <a:pt x="51273" y="82531"/>
                  </a:cubicBezTo>
                  <a:lnTo>
                    <a:pt x="51395" y="82531"/>
                  </a:lnTo>
                  <a:lnTo>
                    <a:pt x="51395" y="82571"/>
                  </a:lnTo>
                  <a:cubicBezTo>
                    <a:pt x="51557" y="82531"/>
                    <a:pt x="51679" y="82490"/>
                    <a:pt x="51719" y="82328"/>
                  </a:cubicBezTo>
                  <a:cubicBezTo>
                    <a:pt x="52004" y="81719"/>
                    <a:pt x="52247" y="81151"/>
                    <a:pt x="52491" y="80542"/>
                  </a:cubicBezTo>
                  <a:cubicBezTo>
                    <a:pt x="52491" y="80460"/>
                    <a:pt x="52450" y="80379"/>
                    <a:pt x="52409" y="80298"/>
                  </a:cubicBezTo>
                  <a:cubicBezTo>
                    <a:pt x="52369" y="80217"/>
                    <a:pt x="52328" y="80176"/>
                    <a:pt x="52247" y="80136"/>
                  </a:cubicBezTo>
                  <a:cubicBezTo>
                    <a:pt x="52193" y="80136"/>
                    <a:pt x="52139" y="80118"/>
                    <a:pt x="52085" y="80118"/>
                  </a:cubicBezTo>
                  <a:close/>
                  <a:moveTo>
                    <a:pt x="50628" y="83556"/>
                  </a:moveTo>
                  <a:cubicBezTo>
                    <a:pt x="50583" y="83556"/>
                    <a:pt x="50542" y="83566"/>
                    <a:pt x="50501" y="83586"/>
                  </a:cubicBezTo>
                  <a:cubicBezTo>
                    <a:pt x="50380" y="83627"/>
                    <a:pt x="50339" y="83708"/>
                    <a:pt x="50299" y="83789"/>
                  </a:cubicBezTo>
                  <a:cubicBezTo>
                    <a:pt x="50014" y="84358"/>
                    <a:pt x="49730" y="84926"/>
                    <a:pt x="49446" y="85494"/>
                  </a:cubicBezTo>
                  <a:cubicBezTo>
                    <a:pt x="49405" y="85575"/>
                    <a:pt x="49405" y="85657"/>
                    <a:pt x="49405" y="85778"/>
                  </a:cubicBezTo>
                  <a:cubicBezTo>
                    <a:pt x="49446" y="85860"/>
                    <a:pt x="49527" y="85941"/>
                    <a:pt x="49608" y="85981"/>
                  </a:cubicBezTo>
                  <a:cubicBezTo>
                    <a:pt x="49649" y="86022"/>
                    <a:pt x="49690" y="86022"/>
                    <a:pt x="49771" y="86022"/>
                  </a:cubicBezTo>
                  <a:cubicBezTo>
                    <a:pt x="49893" y="86022"/>
                    <a:pt x="50014" y="85981"/>
                    <a:pt x="50096" y="85819"/>
                  </a:cubicBezTo>
                  <a:cubicBezTo>
                    <a:pt x="50380" y="85251"/>
                    <a:pt x="50664" y="84682"/>
                    <a:pt x="50948" y="84114"/>
                  </a:cubicBezTo>
                  <a:cubicBezTo>
                    <a:pt x="50989" y="83992"/>
                    <a:pt x="50989" y="83911"/>
                    <a:pt x="50948" y="83830"/>
                  </a:cubicBezTo>
                  <a:cubicBezTo>
                    <a:pt x="50907" y="83708"/>
                    <a:pt x="50867" y="83668"/>
                    <a:pt x="50786" y="83586"/>
                  </a:cubicBezTo>
                  <a:cubicBezTo>
                    <a:pt x="50725" y="83566"/>
                    <a:pt x="50674" y="83556"/>
                    <a:pt x="50628" y="83556"/>
                  </a:cubicBezTo>
                  <a:close/>
                  <a:moveTo>
                    <a:pt x="48756" y="87037"/>
                  </a:moveTo>
                  <a:cubicBezTo>
                    <a:pt x="48675" y="87078"/>
                    <a:pt x="48594" y="87118"/>
                    <a:pt x="48553" y="87159"/>
                  </a:cubicBezTo>
                  <a:cubicBezTo>
                    <a:pt x="48228" y="87727"/>
                    <a:pt x="47903" y="88255"/>
                    <a:pt x="47579" y="88823"/>
                  </a:cubicBezTo>
                  <a:cubicBezTo>
                    <a:pt x="47538" y="88904"/>
                    <a:pt x="47538" y="88985"/>
                    <a:pt x="47538" y="89067"/>
                  </a:cubicBezTo>
                  <a:cubicBezTo>
                    <a:pt x="47579" y="89188"/>
                    <a:pt x="47619" y="89270"/>
                    <a:pt x="47700" y="89310"/>
                  </a:cubicBezTo>
                  <a:cubicBezTo>
                    <a:pt x="47782" y="89351"/>
                    <a:pt x="47822" y="89351"/>
                    <a:pt x="47903" y="89351"/>
                  </a:cubicBezTo>
                  <a:lnTo>
                    <a:pt x="47903" y="89391"/>
                  </a:lnTo>
                  <a:cubicBezTo>
                    <a:pt x="48025" y="89391"/>
                    <a:pt x="48147" y="89310"/>
                    <a:pt x="48228" y="89188"/>
                  </a:cubicBezTo>
                  <a:cubicBezTo>
                    <a:pt x="48553" y="88620"/>
                    <a:pt x="48878" y="88092"/>
                    <a:pt x="49162" y="87524"/>
                  </a:cubicBezTo>
                  <a:cubicBezTo>
                    <a:pt x="49202" y="87443"/>
                    <a:pt x="49202" y="87362"/>
                    <a:pt x="49162" y="87280"/>
                  </a:cubicBezTo>
                  <a:cubicBezTo>
                    <a:pt x="49121" y="87199"/>
                    <a:pt x="49081" y="87159"/>
                    <a:pt x="48999" y="87118"/>
                  </a:cubicBezTo>
                  <a:cubicBezTo>
                    <a:pt x="48918" y="87078"/>
                    <a:pt x="48837" y="87037"/>
                    <a:pt x="48756" y="87037"/>
                  </a:cubicBezTo>
                  <a:close/>
                  <a:moveTo>
                    <a:pt x="46807" y="90325"/>
                  </a:moveTo>
                  <a:cubicBezTo>
                    <a:pt x="46726" y="90366"/>
                    <a:pt x="46645" y="90366"/>
                    <a:pt x="46564" y="90447"/>
                  </a:cubicBezTo>
                  <a:cubicBezTo>
                    <a:pt x="46239" y="90975"/>
                    <a:pt x="45874" y="91502"/>
                    <a:pt x="45508" y="92030"/>
                  </a:cubicBezTo>
                  <a:cubicBezTo>
                    <a:pt x="45468" y="92111"/>
                    <a:pt x="45427" y="92192"/>
                    <a:pt x="45468" y="92274"/>
                  </a:cubicBezTo>
                  <a:cubicBezTo>
                    <a:pt x="45468" y="92395"/>
                    <a:pt x="45508" y="92477"/>
                    <a:pt x="45589" y="92517"/>
                  </a:cubicBezTo>
                  <a:cubicBezTo>
                    <a:pt x="45671" y="92558"/>
                    <a:pt x="45752" y="92598"/>
                    <a:pt x="45833" y="92598"/>
                  </a:cubicBezTo>
                  <a:cubicBezTo>
                    <a:pt x="45955" y="92598"/>
                    <a:pt x="46036" y="92517"/>
                    <a:pt x="46117" y="92436"/>
                  </a:cubicBezTo>
                  <a:cubicBezTo>
                    <a:pt x="46483" y="91868"/>
                    <a:pt x="46848" y="91340"/>
                    <a:pt x="47213" y="90812"/>
                  </a:cubicBezTo>
                  <a:cubicBezTo>
                    <a:pt x="47213" y="90731"/>
                    <a:pt x="47213" y="90650"/>
                    <a:pt x="47173" y="90569"/>
                  </a:cubicBezTo>
                  <a:cubicBezTo>
                    <a:pt x="47132" y="90487"/>
                    <a:pt x="47091" y="90447"/>
                    <a:pt x="47010" y="90406"/>
                  </a:cubicBezTo>
                  <a:cubicBezTo>
                    <a:pt x="46970" y="90366"/>
                    <a:pt x="46889" y="90325"/>
                    <a:pt x="46807" y="90325"/>
                  </a:cubicBezTo>
                  <a:close/>
                  <a:moveTo>
                    <a:pt x="44656" y="93410"/>
                  </a:moveTo>
                  <a:cubicBezTo>
                    <a:pt x="44534" y="93451"/>
                    <a:pt x="44453" y="93492"/>
                    <a:pt x="44412" y="93573"/>
                  </a:cubicBezTo>
                  <a:cubicBezTo>
                    <a:pt x="44047" y="94100"/>
                    <a:pt x="43641" y="94588"/>
                    <a:pt x="43235" y="95075"/>
                  </a:cubicBezTo>
                  <a:cubicBezTo>
                    <a:pt x="43194" y="95156"/>
                    <a:pt x="43154" y="95278"/>
                    <a:pt x="43154" y="95359"/>
                  </a:cubicBezTo>
                  <a:cubicBezTo>
                    <a:pt x="43194" y="95440"/>
                    <a:pt x="43235" y="95521"/>
                    <a:pt x="43316" y="95602"/>
                  </a:cubicBezTo>
                  <a:cubicBezTo>
                    <a:pt x="43357" y="95643"/>
                    <a:pt x="43438" y="95684"/>
                    <a:pt x="43519" y="95684"/>
                  </a:cubicBezTo>
                  <a:cubicBezTo>
                    <a:pt x="43641" y="95684"/>
                    <a:pt x="43763" y="95602"/>
                    <a:pt x="43803" y="95521"/>
                  </a:cubicBezTo>
                  <a:cubicBezTo>
                    <a:pt x="44209" y="95034"/>
                    <a:pt x="44615" y="94506"/>
                    <a:pt x="44981" y="93979"/>
                  </a:cubicBezTo>
                  <a:cubicBezTo>
                    <a:pt x="45062" y="93897"/>
                    <a:pt x="45062" y="93816"/>
                    <a:pt x="45062" y="93735"/>
                  </a:cubicBezTo>
                  <a:cubicBezTo>
                    <a:pt x="45021" y="93613"/>
                    <a:pt x="44981" y="93532"/>
                    <a:pt x="44899" y="93492"/>
                  </a:cubicBezTo>
                  <a:cubicBezTo>
                    <a:pt x="44818" y="93451"/>
                    <a:pt x="44737" y="93410"/>
                    <a:pt x="44656" y="93410"/>
                  </a:cubicBezTo>
                  <a:close/>
                  <a:moveTo>
                    <a:pt x="42261" y="96414"/>
                  </a:moveTo>
                  <a:cubicBezTo>
                    <a:pt x="42179" y="96455"/>
                    <a:pt x="42098" y="96496"/>
                    <a:pt x="42017" y="96536"/>
                  </a:cubicBezTo>
                  <a:cubicBezTo>
                    <a:pt x="41611" y="97023"/>
                    <a:pt x="41205" y="97510"/>
                    <a:pt x="40759" y="97998"/>
                  </a:cubicBezTo>
                  <a:cubicBezTo>
                    <a:pt x="40677" y="98119"/>
                    <a:pt x="40677" y="98241"/>
                    <a:pt x="40718" y="98363"/>
                  </a:cubicBezTo>
                  <a:cubicBezTo>
                    <a:pt x="40799" y="98525"/>
                    <a:pt x="40880" y="98607"/>
                    <a:pt x="41043" y="98607"/>
                  </a:cubicBezTo>
                  <a:cubicBezTo>
                    <a:pt x="41165" y="98607"/>
                    <a:pt x="41246" y="98566"/>
                    <a:pt x="41327" y="98485"/>
                  </a:cubicBezTo>
                  <a:cubicBezTo>
                    <a:pt x="41733" y="97998"/>
                    <a:pt x="42179" y="97510"/>
                    <a:pt x="42585" y="97023"/>
                  </a:cubicBezTo>
                  <a:cubicBezTo>
                    <a:pt x="42626" y="96942"/>
                    <a:pt x="42667" y="96861"/>
                    <a:pt x="42667" y="96780"/>
                  </a:cubicBezTo>
                  <a:cubicBezTo>
                    <a:pt x="42667" y="96658"/>
                    <a:pt x="42626" y="96577"/>
                    <a:pt x="42545" y="96496"/>
                  </a:cubicBezTo>
                  <a:cubicBezTo>
                    <a:pt x="42464" y="96455"/>
                    <a:pt x="42382" y="96414"/>
                    <a:pt x="42261" y="96414"/>
                  </a:cubicBezTo>
                  <a:close/>
                  <a:moveTo>
                    <a:pt x="39744" y="99175"/>
                  </a:moveTo>
                  <a:cubicBezTo>
                    <a:pt x="39663" y="99175"/>
                    <a:pt x="39622" y="99215"/>
                    <a:pt x="39581" y="99256"/>
                  </a:cubicBezTo>
                  <a:cubicBezTo>
                    <a:pt x="39541" y="99256"/>
                    <a:pt x="39500" y="99337"/>
                    <a:pt x="39460" y="99378"/>
                  </a:cubicBezTo>
                  <a:cubicBezTo>
                    <a:pt x="39013" y="99824"/>
                    <a:pt x="38566" y="100271"/>
                    <a:pt x="38120" y="100717"/>
                  </a:cubicBezTo>
                  <a:cubicBezTo>
                    <a:pt x="38039" y="100799"/>
                    <a:pt x="37998" y="100880"/>
                    <a:pt x="37998" y="100961"/>
                  </a:cubicBezTo>
                  <a:cubicBezTo>
                    <a:pt x="37998" y="101083"/>
                    <a:pt x="38039" y="101164"/>
                    <a:pt x="38120" y="101245"/>
                  </a:cubicBezTo>
                  <a:cubicBezTo>
                    <a:pt x="38201" y="101326"/>
                    <a:pt x="38282" y="101367"/>
                    <a:pt x="38364" y="101367"/>
                  </a:cubicBezTo>
                  <a:cubicBezTo>
                    <a:pt x="38485" y="101367"/>
                    <a:pt x="38566" y="101326"/>
                    <a:pt x="38607" y="101245"/>
                  </a:cubicBezTo>
                  <a:cubicBezTo>
                    <a:pt x="39094" y="100799"/>
                    <a:pt x="39541" y="100352"/>
                    <a:pt x="39987" y="99865"/>
                  </a:cubicBezTo>
                  <a:cubicBezTo>
                    <a:pt x="40028" y="99865"/>
                    <a:pt x="40069" y="99824"/>
                    <a:pt x="40109" y="99743"/>
                  </a:cubicBezTo>
                  <a:cubicBezTo>
                    <a:pt x="40150" y="99703"/>
                    <a:pt x="40190" y="99662"/>
                    <a:pt x="40190" y="99581"/>
                  </a:cubicBezTo>
                  <a:cubicBezTo>
                    <a:pt x="40190" y="99540"/>
                    <a:pt x="40190" y="99500"/>
                    <a:pt x="40150" y="99418"/>
                  </a:cubicBezTo>
                  <a:cubicBezTo>
                    <a:pt x="40150" y="99378"/>
                    <a:pt x="40109" y="99337"/>
                    <a:pt x="40069" y="99297"/>
                  </a:cubicBezTo>
                  <a:cubicBezTo>
                    <a:pt x="40028" y="99215"/>
                    <a:pt x="39987" y="99215"/>
                    <a:pt x="39906" y="99175"/>
                  </a:cubicBezTo>
                  <a:close/>
                  <a:moveTo>
                    <a:pt x="36983" y="102017"/>
                  </a:moveTo>
                  <a:cubicBezTo>
                    <a:pt x="36902" y="102017"/>
                    <a:pt x="36821" y="102017"/>
                    <a:pt x="36740" y="102057"/>
                  </a:cubicBezTo>
                  <a:cubicBezTo>
                    <a:pt x="36253" y="102504"/>
                    <a:pt x="35765" y="102910"/>
                    <a:pt x="35319" y="103316"/>
                  </a:cubicBezTo>
                  <a:cubicBezTo>
                    <a:pt x="35197" y="103437"/>
                    <a:pt x="35156" y="103559"/>
                    <a:pt x="35238" y="103722"/>
                  </a:cubicBezTo>
                  <a:cubicBezTo>
                    <a:pt x="35278" y="103843"/>
                    <a:pt x="35400" y="103965"/>
                    <a:pt x="35522" y="103965"/>
                  </a:cubicBezTo>
                  <a:lnTo>
                    <a:pt x="35522" y="103925"/>
                  </a:lnTo>
                  <a:cubicBezTo>
                    <a:pt x="35603" y="103925"/>
                    <a:pt x="35684" y="103925"/>
                    <a:pt x="35765" y="103884"/>
                  </a:cubicBezTo>
                  <a:cubicBezTo>
                    <a:pt x="36253" y="103437"/>
                    <a:pt x="36740" y="103031"/>
                    <a:pt x="37227" y="102585"/>
                  </a:cubicBezTo>
                  <a:cubicBezTo>
                    <a:pt x="37267" y="102544"/>
                    <a:pt x="37267" y="102463"/>
                    <a:pt x="37267" y="102382"/>
                  </a:cubicBezTo>
                  <a:cubicBezTo>
                    <a:pt x="37267" y="102260"/>
                    <a:pt x="37227" y="102220"/>
                    <a:pt x="37186" y="102138"/>
                  </a:cubicBezTo>
                  <a:cubicBezTo>
                    <a:pt x="37105" y="102098"/>
                    <a:pt x="37064" y="102057"/>
                    <a:pt x="36983" y="102017"/>
                  </a:cubicBezTo>
                  <a:close/>
                  <a:moveTo>
                    <a:pt x="34142" y="104371"/>
                  </a:moveTo>
                  <a:cubicBezTo>
                    <a:pt x="34101" y="104371"/>
                    <a:pt x="34020" y="104371"/>
                    <a:pt x="33979" y="104412"/>
                  </a:cubicBezTo>
                  <a:cubicBezTo>
                    <a:pt x="33939" y="104452"/>
                    <a:pt x="33857" y="104452"/>
                    <a:pt x="33857" y="104533"/>
                  </a:cubicBezTo>
                  <a:cubicBezTo>
                    <a:pt x="33330" y="104939"/>
                    <a:pt x="32843" y="105305"/>
                    <a:pt x="32315" y="105670"/>
                  </a:cubicBezTo>
                  <a:cubicBezTo>
                    <a:pt x="32234" y="105751"/>
                    <a:pt x="32193" y="105832"/>
                    <a:pt x="32193" y="105914"/>
                  </a:cubicBezTo>
                  <a:cubicBezTo>
                    <a:pt x="32152" y="106035"/>
                    <a:pt x="32193" y="106117"/>
                    <a:pt x="32234" y="106198"/>
                  </a:cubicBezTo>
                  <a:cubicBezTo>
                    <a:pt x="32315" y="106279"/>
                    <a:pt x="32437" y="106320"/>
                    <a:pt x="32558" y="106320"/>
                  </a:cubicBezTo>
                  <a:cubicBezTo>
                    <a:pt x="32640" y="106320"/>
                    <a:pt x="32721" y="106320"/>
                    <a:pt x="32761" y="106279"/>
                  </a:cubicBezTo>
                  <a:cubicBezTo>
                    <a:pt x="33289" y="105873"/>
                    <a:pt x="33817" y="105508"/>
                    <a:pt x="34304" y="105102"/>
                  </a:cubicBezTo>
                  <a:cubicBezTo>
                    <a:pt x="34345" y="105061"/>
                    <a:pt x="34385" y="105021"/>
                    <a:pt x="34426" y="104980"/>
                  </a:cubicBezTo>
                  <a:cubicBezTo>
                    <a:pt x="34466" y="104939"/>
                    <a:pt x="34507" y="104899"/>
                    <a:pt x="34507" y="104818"/>
                  </a:cubicBezTo>
                  <a:cubicBezTo>
                    <a:pt x="34548" y="104777"/>
                    <a:pt x="34548" y="104736"/>
                    <a:pt x="34548" y="104655"/>
                  </a:cubicBezTo>
                  <a:cubicBezTo>
                    <a:pt x="34507" y="104615"/>
                    <a:pt x="34507" y="104533"/>
                    <a:pt x="34466" y="104493"/>
                  </a:cubicBezTo>
                  <a:cubicBezTo>
                    <a:pt x="34426" y="104452"/>
                    <a:pt x="34385" y="104412"/>
                    <a:pt x="34304" y="104412"/>
                  </a:cubicBezTo>
                  <a:cubicBezTo>
                    <a:pt x="34263" y="104371"/>
                    <a:pt x="34223" y="104371"/>
                    <a:pt x="34142" y="104371"/>
                  </a:cubicBezTo>
                  <a:close/>
                  <a:moveTo>
                    <a:pt x="30894" y="106776"/>
                  </a:moveTo>
                  <a:cubicBezTo>
                    <a:pt x="30853" y="106776"/>
                    <a:pt x="30813" y="106786"/>
                    <a:pt x="30772" y="106807"/>
                  </a:cubicBezTo>
                  <a:cubicBezTo>
                    <a:pt x="30244" y="107172"/>
                    <a:pt x="29717" y="107497"/>
                    <a:pt x="29189" y="107862"/>
                  </a:cubicBezTo>
                  <a:cubicBezTo>
                    <a:pt x="29067" y="107943"/>
                    <a:pt x="29027" y="108106"/>
                    <a:pt x="29067" y="108268"/>
                  </a:cubicBezTo>
                  <a:cubicBezTo>
                    <a:pt x="29108" y="108390"/>
                    <a:pt x="29230" y="108512"/>
                    <a:pt x="29392" y="108512"/>
                  </a:cubicBezTo>
                  <a:cubicBezTo>
                    <a:pt x="29473" y="108512"/>
                    <a:pt x="29514" y="108512"/>
                    <a:pt x="29595" y="108471"/>
                  </a:cubicBezTo>
                  <a:cubicBezTo>
                    <a:pt x="30123" y="108106"/>
                    <a:pt x="30650" y="107781"/>
                    <a:pt x="31178" y="107416"/>
                  </a:cubicBezTo>
                  <a:cubicBezTo>
                    <a:pt x="31259" y="107334"/>
                    <a:pt x="31259" y="107253"/>
                    <a:pt x="31259" y="107172"/>
                  </a:cubicBezTo>
                  <a:cubicBezTo>
                    <a:pt x="31300" y="107091"/>
                    <a:pt x="31259" y="107010"/>
                    <a:pt x="31219" y="106929"/>
                  </a:cubicBezTo>
                  <a:cubicBezTo>
                    <a:pt x="31178" y="106888"/>
                    <a:pt x="31097" y="106807"/>
                    <a:pt x="31016" y="106807"/>
                  </a:cubicBezTo>
                  <a:cubicBezTo>
                    <a:pt x="30975" y="106786"/>
                    <a:pt x="30935" y="106776"/>
                    <a:pt x="30894" y="106776"/>
                  </a:cubicBezTo>
                  <a:close/>
                  <a:moveTo>
                    <a:pt x="27565" y="108837"/>
                  </a:moveTo>
                  <a:cubicBezTo>
                    <a:pt x="27037" y="109161"/>
                    <a:pt x="26469" y="109486"/>
                    <a:pt x="25941" y="109811"/>
                  </a:cubicBezTo>
                  <a:cubicBezTo>
                    <a:pt x="25779" y="109933"/>
                    <a:pt x="25738" y="110054"/>
                    <a:pt x="25779" y="110217"/>
                  </a:cubicBezTo>
                  <a:cubicBezTo>
                    <a:pt x="25820" y="110379"/>
                    <a:pt x="25941" y="110460"/>
                    <a:pt x="26104" y="110501"/>
                  </a:cubicBezTo>
                  <a:cubicBezTo>
                    <a:pt x="26185" y="110501"/>
                    <a:pt x="26226" y="110501"/>
                    <a:pt x="26307" y="110460"/>
                  </a:cubicBezTo>
                  <a:cubicBezTo>
                    <a:pt x="26834" y="110136"/>
                    <a:pt x="27403" y="109811"/>
                    <a:pt x="27971" y="109486"/>
                  </a:cubicBezTo>
                  <a:cubicBezTo>
                    <a:pt x="28012" y="109405"/>
                    <a:pt x="28052" y="109324"/>
                    <a:pt x="28052" y="109242"/>
                  </a:cubicBezTo>
                  <a:cubicBezTo>
                    <a:pt x="28052" y="109161"/>
                    <a:pt x="28052" y="109080"/>
                    <a:pt x="28012" y="109039"/>
                  </a:cubicBezTo>
                  <a:cubicBezTo>
                    <a:pt x="27971" y="108958"/>
                    <a:pt x="27890" y="108877"/>
                    <a:pt x="27809" y="108877"/>
                  </a:cubicBezTo>
                  <a:cubicBezTo>
                    <a:pt x="27728" y="108837"/>
                    <a:pt x="27646" y="108837"/>
                    <a:pt x="27565" y="108837"/>
                  </a:cubicBezTo>
                  <a:close/>
                  <a:moveTo>
                    <a:pt x="24399" y="110673"/>
                  </a:moveTo>
                  <a:cubicBezTo>
                    <a:pt x="24358" y="110673"/>
                    <a:pt x="24318" y="110684"/>
                    <a:pt x="24277" y="110704"/>
                  </a:cubicBezTo>
                  <a:cubicBezTo>
                    <a:pt x="23709" y="110988"/>
                    <a:pt x="23140" y="111272"/>
                    <a:pt x="22572" y="111556"/>
                  </a:cubicBezTo>
                  <a:cubicBezTo>
                    <a:pt x="22410" y="111638"/>
                    <a:pt x="22369" y="111800"/>
                    <a:pt x="22410" y="111962"/>
                  </a:cubicBezTo>
                  <a:cubicBezTo>
                    <a:pt x="22450" y="112124"/>
                    <a:pt x="22531" y="112206"/>
                    <a:pt x="22733" y="112246"/>
                  </a:cubicBezTo>
                  <a:lnTo>
                    <a:pt x="22733" y="112246"/>
                  </a:lnTo>
                  <a:cubicBezTo>
                    <a:pt x="22789" y="112245"/>
                    <a:pt x="22823" y="112239"/>
                    <a:pt x="22856" y="112206"/>
                  </a:cubicBezTo>
                  <a:cubicBezTo>
                    <a:pt x="23465" y="111962"/>
                    <a:pt x="24033" y="111678"/>
                    <a:pt x="24602" y="111353"/>
                  </a:cubicBezTo>
                  <a:cubicBezTo>
                    <a:pt x="24683" y="111313"/>
                    <a:pt x="24723" y="111232"/>
                    <a:pt x="24764" y="111150"/>
                  </a:cubicBezTo>
                  <a:cubicBezTo>
                    <a:pt x="24805" y="111069"/>
                    <a:pt x="24805" y="110947"/>
                    <a:pt x="24764" y="110866"/>
                  </a:cubicBezTo>
                  <a:cubicBezTo>
                    <a:pt x="24723" y="110785"/>
                    <a:pt x="24642" y="110744"/>
                    <a:pt x="24521" y="110704"/>
                  </a:cubicBezTo>
                  <a:cubicBezTo>
                    <a:pt x="24480" y="110684"/>
                    <a:pt x="24439" y="110673"/>
                    <a:pt x="24399" y="110673"/>
                  </a:cubicBezTo>
                  <a:close/>
                  <a:moveTo>
                    <a:pt x="22733" y="112246"/>
                  </a:moveTo>
                  <a:cubicBezTo>
                    <a:pt x="22721" y="112247"/>
                    <a:pt x="22708" y="112247"/>
                    <a:pt x="22694" y="112247"/>
                  </a:cubicBezTo>
                  <a:lnTo>
                    <a:pt x="22734" y="112247"/>
                  </a:lnTo>
                  <a:cubicBezTo>
                    <a:pt x="22734" y="112246"/>
                    <a:pt x="22734" y="112246"/>
                    <a:pt x="22733" y="112246"/>
                  </a:cubicBezTo>
                  <a:close/>
                  <a:moveTo>
                    <a:pt x="20953" y="112297"/>
                  </a:moveTo>
                  <a:cubicBezTo>
                    <a:pt x="20908" y="112297"/>
                    <a:pt x="20867" y="112307"/>
                    <a:pt x="20826" y="112328"/>
                  </a:cubicBezTo>
                  <a:cubicBezTo>
                    <a:pt x="20258" y="112571"/>
                    <a:pt x="19649" y="112815"/>
                    <a:pt x="19081" y="113058"/>
                  </a:cubicBezTo>
                  <a:cubicBezTo>
                    <a:pt x="19000" y="113099"/>
                    <a:pt x="18959" y="113180"/>
                    <a:pt x="18918" y="113221"/>
                  </a:cubicBezTo>
                  <a:cubicBezTo>
                    <a:pt x="18878" y="113302"/>
                    <a:pt x="18878" y="113383"/>
                    <a:pt x="18878" y="113464"/>
                  </a:cubicBezTo>
                  <a:cubicBezTo>
                    <a:pt x="18918" y="113546"/>
                    <a:pt x="18918" y="113627"/>
                    <a:pt x="19000" y="113667"/>
                  </a:cubicBezTo>
                  <a:cubicBezTo>
                    <a:pt x="19040" y="113708"/>
                    <a:pt x="19121" y="113749"/>
                    <a:pt x="19203" y="113789"/>
                  </a:cubicBezTo>
                  <a:lnTo>
                    <a:pt x="19203" y="113749"/>
                  </a:lnTo>
                  <a:lnTo>
                    <a:pt x="19324" y="113749"/>
                  </a:lnTo>
                  <a:cubicBezTo>
                    <a:pt x="19933" y="113505"/>
                    <a:pt x="20542" y="113261"/>
                    <a:pt x="21111" y="113018"/>
                  </a:cubicBezTo>
                  <a:cubicBezTo>
                    <a:pt x="21192" y="112977"/>
                    <a:pt x="21273" y="112896"/>
                    <a:pt x="21313" y="112815"/>
                  </a:cubicBezTo>
                  <a:cubicBezTo>
                    <a:pt x="21354" y="112693"/>
                    <a:pt x="21354" y="112612"/>
                    <a:pt x="21313" y="112531"/>
                  </a:cubicBezTo>
                  <a:cubicBezTo>
                    <a:pt x="21273" y="112449"/>
                    <a:pt x="21192" y="112368"/>
                    <a:pt x="21111" y="112328"/>
                  </a:cubicBezTo>
                  <a:cubicBezTo>
                    <a:pt x="21050" y="112307"/>
                    <a:pt x="20999" y="112297"/>
                    <a:pt x="20953" y="112297"/>
                  </a:cubicBezTo>
                  <a:close/>
                  <a:moveTo>
                    <a:pt x="17295" y="113749"/>
                  </a:moveTo>
                  <a:cubicBezTo>
                    <a:pt x="16686" y="113952"/>
                    <a:pt x="16077" y="114154"/>
                    <a:pt x="15468" y="114357"/>
                  </a:cubicBezTo>
                  <a:cubicBezTo>
                    <a:pt x="15427" y="114398"/>
                    <a:pt x="15346" y="114439"/>
                    <a:pt x="15305" y="114520"/>
                  </a:cubicBezTo>
                  <a:cubicBezTo>
                    <a:pt x="15265" y="114601"/>
                    <a:pt x="15265" y="114682"/>
                    <a:pt x="15265" y="114763"/>
                  </a:cubicBezTo>
                  <a:cubicBezTo>
                    <a:pt x="15305" y="114845"/>
                    <a:pt x="15346" y="114926"/>
                    <a:pt x="15387" y="114966"/>
                  </a:cubicBezTo>
                  <a:cubicBezTo>
                    <a:pt x="15468" y="115007"/>
                    <a:pt x="15508" y="115048"/>
                    <a:pt x="15590" y="115088"/>
                  </a:cubicBezTo>
                  <a:cubicBezTo>
                    <a:pt x="15630" y="115088"/>
                    <a:pt x="15671" y="115048"/>
                    <a:pt x="15711" y="115048"/>
                  </a:cubicBezTo>
                  <a:cubicBezTo>
                    <a:pt x="16320" y="114845"/>
                    <a:pt x="16929" y="114642"/>
                    <a:pt x="17538" y="114439"/>
                  </a:cubicBezTo>
                  <a:cubicBezTo>
                    <a:pt x="17619" y="114398"/>
                    <a:pt x="17660" y="114317"/>
                    <a:pt x="17660" y="114236"/>
                  </a:cubicBezTo>
                  <a:cubicBezTo>
                    <a:pt x="17701" y="114154"/>
                    <a:pt x="17701" y="114073"/>
                    <a:pt x="17660" y="113992"/>
                  </a:cubicBezTo>
                  <a:cubicBezTo>
                    <a:pt x="17660" y="113911"/>
                    <a:pt x="17579" y="113830"/>
                    <a:pt x="17538" y="113789"/>
                  </a:cubicBezTo>
                  <a:cubicBezTo>
                    <a:pt x="17457" y="113749"/>
                    <a:pt x="17376" y="113749"/>
                    <a:pt x="17295" y="113749"/>
                  </a:cubicBezTo>
                  <a:close/>
                  <a:moveTo>
                    <a:pt x="13803" y="114804"/>
                  </a:moveTo>
                  <a:cubicBezTo>
                    <a:pt x="13763" y="114845"/>
                    <a:pt x="13682" y="114845"/>
                    <a:pt x="13641" y="114885"/>
                  </a:cubicBezTo>
                  <a:cubicBezTo>
                    <a:pt x="13032" y="115048"/>
                    <a:pt x="12423" y="115210"/>
                    <a:pt x="11814" y="115372"/>
                  </a:cubicBezTo>
                  <a:cubicBezTo>
                    <a:pt x="11733" y="115413"/>
                    <a:pt x="11692" y="115454"/>
                    <a:pt x="11652" y="115535"/>
                  </a:cubicBezTo>
                  <a:cubicBezTo>
                    <a:pt x="11611" y="115616"/>
                    <a:pt x="11571" y="115697"/>
                    <a:pt x="11571" y="115778"/>
                  </a:cubicBezTo>
                  <a:cubicBezTo>
                    <a:pt x="11611" y="115859"/>
                    <a:pt x="11652" y="115941"/>
                    <a:pt x="11692" y="115981"/>
                  </a:cubicBezTo>
                  <a:cubicBezTo>
                    <a:pt x="11733" y="116022"/>
                    <a:pt x="11814" y="116103"/>
                    <a:pt x="11895" y="116103"/>
                  </a:cubicBezTo>
                  <a:lnTo>
                    <a:pt x="11977" y="116103"/>
                  </a:lnTo>
                  <a:cubicBezTo>
                    <a:pt x="12626" y="115941"/>
                    <a:pt x="13235" y="115778"/>
                    <a:pt x="13844" y="115575"/>
                  </a:cubicBezTo>
                  <a:cubicBezTo>
                    <a:pt x="13925" y="115575"/>
                    <a:pt x="13966" y="115575"/>
                    <a:pt x="14006" y="115535"/>
                  </a:cubicBezTo>
                  <a:cubicBezTo>
                    <a:pt x="14088" y="115535"/>
                    <a:pt x="14128" y="115494"/>
                    <a:pt x="14169" y="115454"/>
                  </a:cubicBezTo>
                  <a:cubicBezTo>
                    <a:pt x="14209" y="115372"/>
                    <a:pt x="14209" y="115332"/>
                    <a:pt x="14250" y="115291"/>
                  </a:cubicBezTo>
                  <a:cubicBezTo>
                    <a:pt x="14250" y="115210"/>
                    <a:pt x="14250" y="115169"/>
                    <a:pt x="14209" y="115088"/>
                  </a:cubicBezTo>
                  <a:cubicBezTo>
                    <a:pt x="14209" y="115048"/>
                    <a:pt x="14169" y="114966"/>
                    <a:pt x="14128" y="114926"/>
                  </a:cubicBezTo>
                  <a:cubicBezTo>
                    <a:pt x="14088" y="114885"/>
                    <a:pt x="14047" y="114885"/>
                    <a:pt x="14006" y="114845"/>
                  </a:cubicBezTo>
                  <a:cubicBezTo>
                    <a:pt x="13925" y="114804"/>
                    <a:pt x="13885" y="114804"/>
                    <a:pt x="13803" y="114804"/>
                  </a:cubicBezTo>
                  <a:close/>
                  <a:moveTo>
                    <a:pt x="10150" y="115738"/>
                  </a:moveTo>
                  <a:cubicBezTo>
                    <a:pt x="10069" y="115738"/>
                    <a:pt x="10028" y="115778"/>
                    <a:pt x="9947" y="115819"/>
                  </a:cubicBezTo>
                  <a:cubicBezTo>
                    <a:pt x="9338" y="115941"/>
                    <a:pt x="8688" y="116062"/>
                    <a:pt x="8079" y="116184"/>
                  </a:cubicBezTo>
                  <a:cubicBezTo>
                    <a:pt x="7998" y="116225"/>
                    <a:pt x="7958" y="116265"/>
                    <a:pt x="7917" y="116347"/>
                  </a:cubicBezTo>
                  <a:cubicBezTo>
                    <a:pt x="7876" y="116428"/>
                    <a:pt x="7836" y="116468"/>
                    <a:pt x="7836" y="116550"/>
                  </a:cubicBezTo>
                  <a:cubicBezTo>
                    <a:pt x="7876" y="116631"/>
                    <a:pt x="7876" y="116712"/>
                    <a:pt x="7958" y="116793"/>
                  </a:cubicBezTo>
                  <a:cubicBezTo>
                    <a:pt x="7998" y="116834"/>
                    <a:pt x="8079" y="116874"/>
                    <a:pt x="8161" y="116915"/>
                  </a:cubicBezTo>
                  <a:lnTo>
                    <a:pt x="8201" y="116915"/>
                  </a:lnTo>
                  <a:cubicBezTo>
                    <a:pt x="8851" y="116793"/>
                    <a:pt x="9500" y="116671"/>
                    <a:pt x="10109" y="116509"/>
                  </a:cubicBezTo>
                  <a:lnTo>
                    <a:pt x="10272" y="116509"/>
                  </a:lnTo>
                  <a:cubicBezTo>
                    <a:pt x="10353" y="116468"/>
                    <a:pt x="10393" y="116428"/>
                    <a:pt x="10434" y="116387"/>
                  </a:cubicBezTo>
                  <a:cubicBezTo>
                    <a:pt x="10475" y="116347"/>
                    <a:pt x="10515" y="116306"/>
                    <a:pt x="10515" y="116225"/>
                  </a:cubicBezTo>
                  <a:cubicBezTo>
                    <a:pt x="10515" y="116184"/>
                    <a:pt x="10515" y="116103"/>
                    <a:pt x="10515" y="116062"/>
                  </a:cubicBezTo>
                  <a:cubicBezTo>
                    <a:pt x="10515" y="115981"/>
                    <a:pt x="10475" y="115941"/>
                    <a:pt x="10434" y="115900"/>
                  </a:cubicBezTo>
                  <a:cubicBezTo>
                    <a:pt x="10393" y="115859"/>
                    <a:pt x="10353" y="115819"/>
                    <a:pt x="10312" y="115778"/>
                  </a:cubicBezTo>
                  <a:cubicBezTo>
                    <a:pt x="10231" y="115778"/>
                    <a:pt x="10190" y="115738"/>
                    <a:pt x="10150" y="115738"/>
                  </a:cubicBezTo>
                  <a:close/>
                  <a:moveTo>
                    <a:pt x="6212" y="116509"/>
                  </a:moveTo>
                  <a:cubicBezTo>
                    <a:pt x="5603" y="116590"/>
                    <a:pt x="4954" y="116671"/>
                    <a:pt x="4304" y="116753"/>
                  </a:cubicBezTo>
                  <a:cubicBezTo>
                    <a:pt x="4223" y="116753"/>
                    <a:pt x="4182" y="116834"/>
                    <a:pt x="4142" y="116874"/>
                  </a:cubicBezTo>
                  <a:cubicBezTo>
                    <a:pt x="4101" y="116956"/>
                    <a:pt x="4061" y="117037"/>
                    <a:pt x="4061" y="117118"/>
                  </a:cubicBezTo>
                  <a:cubicBezTo>
                    <a:pt x="4061" y="117199"/>
                    <a:pt x="4101" y="117280"/>
                    <a:pt x="4142" y="117362"/>
                  </a:cubicBezTo>
                  <a:cubicBezTo>
                    <a:pt x="4223" y="117402"/>
                    <a:pt x="4263" y="117443"/>
                    <a:pt x="4345" y="117483"/>
                  </a:cubicBezTo>
                  <a:lnTo>
                    <a:pt x="4426" y="117483"/>
                  </a:lnTo>
                  <a:cubicBezTo>
                    <a:pt x="5075" y="117402"/>
                    <a:pt x="5684" y="117321"/>
                    <a:pt x="6334" y="117199"/>
                  </a:cubicBezTo>
                  <a:cubicBezTo>
                    <a:pt x="6415" y="117199"/>
                    <a:pt x="6456" y="117118"/>
                    <a:pt x="6496" y="117037"/>
                  </a:cubicBezTo>
                  <a:cubicBezTo>
                    <a:pt x="6537" y="116956"/>
                    <a:pt x="6577" y="116915"/>
                    <a:pt x="6537" y="116793"/>
                  </a:cubicBezTo>
                  <a:cubicBezTo>
                    <a:pt x="6537" y="116712"/>
                    <a:pt x="6496" y="116671"/>
                    <a:pt x="6456" y="116590"/>
                  </a:cubicBezTo>
                  <a:cubicBezTo>
                    <a:pt x="6374" y="116550"/>
                    <a:pt x="6293" y="116509"/>
                    <a:pt x="6212" y="116509"/>
                  </a:cubicBezTo>
                  <a:close/>
                  <a:moveTo>
                    <a:pt x="2437" y="116915"/>
                  </a:moveTo>
                  <a:cubicBezTo>
                    <a:pt x="1787" y="116996"/>
                    <a:pt x="1178" y="117037"/>
                    <a:pt x="529" y="117037"/>
                  </a:cubicBezTo>
                  <a:cubicBezTo>
                    <a:pt x="448" y="117077"/>
                    <a:pt x="366" y="117118"/>
                    <a:pt x="326" y="117199"/>
                  </a:cubicBezTo>
                  <a:cubicBezTo>
                    <a:pt x="285" y="117280"/>
                    <a:pt x="285" y="117362"/>
                    <a:pt x="285" y="117443"/>
                  </a:cubicBezTo>
                  <a:cubicBezTo>
                    <a:pt x="285" y="117524"/>
                    <a:pt x="285" y="117564"/>
                    <a:pt x="366" y="117646"/>
                  </a:cubicBezTo>
                  <a:cubicBezTo>
                    <a:pt x="407" y="117727"/>
                    <a:pt x="488" y="117767"/>
                    <a:pt x="569" y="117767"/>
                  </a:cubicBezTo>
                  <a:cubicBezTo>
                    <a:pt x="1178" y="117727"/>
                    <a:pt x="1828" y="117686"/>
                    <a:pt x="2477" y="117646"/>
                  </a:cubicBezTo>
                  <a:cubicBezTo>
                    <a:pt x="2558" y="117646"/>
                    <a:pt x="2640" y="117605"/>
                    <a:pt x="2721" y="117524"/>
                  </a:cubicBezTo>
                  <a:cubicBezTo>
                    <a:pt x="2802" y="117443"/>
                    <a:pt x="2802" y="117362"/>
                    <a:pt x="2802" y="117280"/>
                  </a:cubicBezTo>
                  <a:cubicBezTo>
                    <a:pt x="2802" y="117159"/>
                    <a:pt x="2761" y="117077"/>
                    <a:pt x="2680" y="117037"/>
                  </a:cubicBezTo>
                  <a:cubicBezTo>
                    <a:pt x="2599" y="116956"/>
                    <a:pt x="2518" y="116915"/>
                    <a:pt x="2437" y="116915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8" name="Google Shape;1585;p28">
            <a:extLst>
              <a:ext uri="{FF2B5EF4-FFF2-40B4-BE49-F238E27FC236}">
                <a16:creationId xmlns:a16="http://schemas.microsoft.com/office/drawing/2014/main" id="{79EF026E-D69C-FC45-9D86-5BD6159F0B84}"/>
              </a:ext>
            </a:extLst>
          </p:cNvPr>
          <p:cNvSpPr/>
          <p:nvPr/>
        </p:nvSpPr>
        <p:spPr>
          <a:xfrm>
            <a:off x="4257733" y="2968772"/>
            <a:ext cx="92479" cy="92479"/>
          </a:xfrm>
          <a:custGeom>
            <a:avLst/>
            <a:gdLst/>
            <a:ahLst/>
            <a:cxnLst/>
            <a:rect l="l" t="t" r="r" b="b"/>
            <a:pathLst>
              <a:path w="3817" h="3817" extrusionOk="0">
                <a:moveTo>
                  <a:pt x="1909" y="1"/>
                </a:moveTo>
                <a:cubicBezTo>
                  <a:pt x="1665" y="1"/>
                  <a:pt x="1422" y="41"/>
                  <a:pt x="1178" y="123"/>
                </a:cubicBezTo>
                <a:cubicBezTo>
                  <a:pt x="934" y="244"/>
                  <a:pt x="732" y="366"/>
                  <a:pt x="569" y="569"/>
                </a:cubicBezTo>
                <a:cubicBezTo>
                  <a:pt x="407" y="732"/>
                  <a:pt x="244" y="935"/>
                  <a:pt x="163" y="1178"/>
                </a:cubicBezTo>
                <a:cubicBezTo>
                  <a:pt x="41" y="1422"/>
                  <a:pt x="1" y="1665"/>
                  <a:pt x="1" y="1909"/>
                </a:cubicBezTo>
                <a:cubicBezTo>
                  <a:pt x="1" y="2152"/>
                  <a:pt x="41" y="2396"/>
                  <a:pt x="163" y="2640"/>
                </a:cubicBezTo>
                <a:cubicBezTo>
                  <a:pt x="244" y="2883"/>
                  <a:pt x="407" y="3086"/>
                  <a:pt x="569" y="3248"/>
                </a:cubicBezTo>
                <a:cubicBezTo>
                  <a:pt x="732" y="3411"/>
                  <a:pt x="934" y="3573"/>
                  <a:pt x="1178" y="3654"/>
                </a:cubicBezTo>
                <a:cubicBezTo>
                  <a:pt x="1422" y="3776"/>
                  <a:pt x="1665" y="3817"/>
                  <a:pt x="1909" y="3817"/>
                </a:cubicBezTo>
                <a:cubicBezTo>
                  <a:pt x="2152" y="3817"/>
                  <a:pt x="2396" y="3776"/>
                  <a:pt x="2639" y="3654"/>
                </a:cubicBezTo>
                <a:cubicBezTo>
                  <a:pt x="2883" y="3573"/>
                  <a:pt x="3086" y="3411"/>
                  <a:pt x="3248" y="3248"/>
                </a:cubicBezTo>
                <a:cubicBezTo>
                  <a:pt x="3451" y="3086"/>
                  <a:pt x="3573" y="2843"/>
                  <a:pt x="3695" y="2640"/>
                </a:cubicBezTo>
                <a:cubicBezTo>
                  <a:pt x="3776" y="2396"/>
                  <a:pt x="3817" y="2152"/>
                  <a:pt x="3817" y="1909"/>
                </a:cubicBezTo>
                <a:cubicBezTo>
                  <a:pt x="3817" y="1665"/>
                  <a:pt x="3776" y="1422"/>
                  <a:pt x="3695" y="1178"/>
                </a:cubicBezTo>
                <a:cubicBezTo>
                  <a:pt x="3573" y="935"/>
                  <a:pt x="3451" y="732"/>
                  <a:pt x="3248" y="569"/>
                </a:cubicBezTo>
                <a:cubicBezTo>
                  <a:pt x="3086" y="366"/>
                  <a:pt x="2883" y="244"/>
                  <a:pt x="2639" y="123"/>
                </a:cubicBezTo>
                <a:cubicBezTo>
                  <a:pt x="2396" y="41"/>
                  <a:pt x="2152" y="1"/>
                  <a:pt x="1909" y="1"/>
                </a:cubicBezTo>
                <a:close/>
              </a:path>
            </a:pathLst>
          </a:custGeom>
          <a:solidFill>
            <a:srgbClr val="FFFFFF">
              <a:alpha val="44640"/>
            </a:srgb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1555;p28">
            <a:extLst>
              <a:ext uri="{FF2B5EF4-FFF2-40B4-BE49-F238E27FC236}">
                <a16:creationId xmlns:a16="http://schemas.microsoft.com/office/drawing/2014/main" id="{06FE918C-0F4E-F545-8D27-1F75D5DA43D8}"/>
              </a:ext>
            </a:extLst>
          </p:cNvPr>
          <p:cNvSpPr/>
          <p:nvPr/>
        </p:nvSpPr>
        <p:spPr>
          <a:xfrm rot="19590687">
            <a:off x="4220051" y="3011956"/>
            <a:ext cx="318697" cy="406233"/>
          </a:xfrm>
          <a:custGeom>
            <a:avLst/>
            <a:gdLst/>
            <a:ahLst/>
            <a:cxnLst/>
            <a:rect l="l" t="t" r="r" b="b"/>
            <a:pathLst>
              <a:path w="13154" h="16767" extrusionOk="0">
                <a:moveTo>
                  <a:pt x="610" y="1"/>
                </a:moveTo>
                <a:lnTo>
                  <a:pt x="1" y="447"/>
                </a:lnTo>
                <a:lnTo>
                  <a:pt x="12585" y="16766"/>
                </a:lnTo>
                <a:lnTo>
                  <a:pt x="13154" y="16320"/>
                </a:lnTo>
                <a:lnTo>
                  <a:pt x="610" y="1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1615;p28">
            <a:extLst>
              <a:ext uri="{FF2B5EF4-FFF2-40B4-BE49-F238E27FC236}">
                <a16:creationId xmlns:a16="http://schemas.microsoft.com/office/drawing/2014/main" id="{D51224ED-A0D0-094F-ADB6-2B2B204DE9DA}"/>
              </a:ext>
            </a:extLst>
          </p:cNvPr>
          <p:cNvSpPr/>
          <p:nvPr/>
        </p:nvSpPr>
        <p:spPr>
          <a:xfrm>
            <a:off x="4509044" y="3061482"/>
            <a:ext cx="1395662" cy="381952"/>
          </a:xfrm>
          <a:custGeom>
            <a:avLst/>
            <a:gdLst/>
            <a:ahLst/>
            <a:cxnLst/>
            <a:rect l="l" t="t" r="r" b="b"/>
            <a:pathLst>
              <a:path w="84114" h="23709" extrusionOk="0">
                <a:moveTo>
                  <a:pt x="11854" y="1"/>
                </a:moveTo>
                <a:cubicBezTo>
                  <a:pt x="11449" y="1"/>
                  <a:pt x="11083" y="41"/>
                  <a:pt x="10677" y="82"/>
                </a:cubicBezTo>
                <a:cubicBezTo>
                  <a:pt x="10312" y="123"/>
                  <a:pt x="9906" y="163"/>
                  <a:pt x="9541" y="244"/>
                </a:cubicBezTo>
                <a:cubicBezTo>
                  <a:pt x="9175" y="326"/>
                  <a:pt x="8769" y="407"/>
                  <a:pt x="8404" y="529"/>
                </a:cubicBezTo>
                <a:cubicBezTo>
                  <a:pt x="8039" y="650"/>
                  <a:pt x="7673" y="772"/>
                  <a:pt x="7308" y="935"/>
                </a:cubicBezTo>
                <a:cubicBezTo>
                  <a:pt x="6942" y="1056"/>
                  <a:pt x="6618" y="1219"/>
                  <a:pt x="6252" y="1422"/>
                </a:cubicBezTo>
                <a:cubicBezTo>
                  <a:pt x="5928" y="1584"/>
                  <a:pt x="5603" y="1787"/>
                  <a:pt x="5278" y="2031"/>
                </a:cubicBezTo>
                <a:cubicBezTo>
                  <a:pt x="4953" y="2234"/>
                  <a:pt x="4628" y="2477"/>
                  <a:pt x="4344" y="2721"/>
                </a:cubicBezTo>
                <a:cubicBezTo>
                  <a:pt x="4060" y="2964"/>
                  <a:pt x="3735" y="3208"/>
                  <a:pt x="3492" y="3492"/>
                </a:cubicBezTo>
                <a:cubicBezTo>
                  <a:pt x="3208" y="3776"/>
                  <a:pt x="2964" y="4060"/>
                  <a:pt x="2680" y="4345"/>
                </a:cubicBezTo>
                <a:cubicBezTo>
                  <a:pt x="2436" y="4669"/>
                  <a:pt x="2233" y="4953"/>
                  <a:pt x="1990" y="5278"/>
                </a:cubicBezTo>
                <a:cubicBezTo>
                  <a:pt x="1787" y="5603"/>
                  <a:pt x="1584" y="5928"/>
                  <a:pt x="1421" y="6293"/>
                </a:cubicBezTo>
                <a:cubicBezTo>
                  <a:pt x="1218" y="6618"/>
                  <a:pt x="1056" y="6983"/>
                  <a:pt x="894" y="7349"/>
                </a:cubicBezTo>
                <a:cubicBezTo>
                  <a:pt x="772" y="7673"/>
                  <a:pt x="610" y="8039"/>
                  <a:pt x="528" y="8445"/>
                </a:cubicBezTo>
                <a:cubicBezTo>
                  <a:pt x="407" y="8810"/>
                  <a:pt x="325" y="9175"/>
                  <a:pt x="244" y="9541"/>
                </a:cubicBezTo>
                <a:cubicBezTo>
                  <a:pt x="163" y="9947"/>
                  <a:pt x="82" y="10312"/>
                  <a:pt x="82" y="10718"/>
                </a:cubicBezTo>
                <a:cubicBezTo>
                  <a:pt x="41" y="11083"/>
                  <a:pt x="1" y="11489"/>
                  <a:pt x="1" y="11855"/>
                </a:cubicBezTo>
                <a:cubicBezTo>
                  <a:pt x="1" y="12261"/>
                  <a:pt x="41" y="12626"/>
                  <a:pt x="82" y="13032"/>
                </a:cubicBezTo>
                <a:cubicBezTo>
                  <a:pt x="82" y="13397"/>
                  <a:pt x="163" y="13803"/>
                  <a:pt x="244" y="14169"/>
                </a:cubicBezTo>
                <a:cubicBezTo>
                  <a:pt x="325" y="14534"/>
                  <a:pt x="407" y="14940"/>
                  <a:pt x="528" y="15305"/>
                </a:cubicBezTo>
                <a:cubicBezTo>
                  <a:pt x="650" y="15671"/>
                  <a:pt x="772" y="16036"/>
                  <a:pt x="894" y="16401"/>
                </a:cubicBezTo>
                <a:cubicBezTo>
                  <a:pt x="1056" y="16767"/>
                  <a:pt x="1218" y="17091"/>
                  <a:pt x="1421" y="17457"/>
                </a:cubicBezTo>
                <a:cubicBezTo>
                  <a:pt x="1584" y="17782"/>
                  <a:pt x="1787" y="18106"/>
                  <a:pt x="1990" y="18431"/>
                </a:cubicBezTo>
                <a:cubicBezTo>
                  <a:pt x="2233" y="18756"/>
                  <a:pt x="2436" y="19081"/>
                  <a:pt x="2680" y="19365"/>
                </a:cubicBezTo>
                <a:cubicBezTo>
                  <a:pt x="2923" y="19690"/>
                  <a:pt x="3208" y="19974"/>
                  <a:pt x="3492" y="20258"/>
                </a:cubicBezTo>
                <a:cubicBezTo>
                  <a:pt x="3735" y="20501"/>
                  <a:pt x="4060" y="20786"/>
                  <a:pt x="4344" y="21029"/>
                </a:cubicBezTo>
                <a:cubicBezTo>
                  <a:pt x="4628" y="21273"/>
                  <a:pt x="4953" y="21516"/>
                  <a:pt x="5278" y="21719"/>
                </a:cubicBezTo>
                <a:cubicBezTo>
                  <a:pt x="5603" y="21922"/>
                  <a:pt x="5928" y="22125"/>
                  <a:pt x="6252" y="22328"/>
                </a:cubicBezTo>
                <a:cubicBezTo>
                  <a:pt x="6618" y="22491"/>
                  <a:pt x="6942" y="22653"/>
                  <a:pt x="7308" y="22815"/>
                </a:cubicBezTo>
                <a:cubicBezTo>
                  <a:pt x="7673" y="22937"/>
                  <a:pt x="8039" y="23100"/>
                  <a:pt x="8404" y="23181"/>
                </a:cubicBezTo>
                <a:cubicBezTo>
                  <a:pt x="8769" y="23303"/>
                  <a:pt x="9175" y="23424"/>
                  <a:pt x="9541" y="23465"/>
                </a:cubicBezTo>
                <a:cubicBezTo>
                  <a:pt x="9906" y="23546"/>
                  <a:pt x="10312" y="23627"/>
                  <a:pt x="10677" y="23668"/>
                </a:cubicBezTo>
                <a:cubicBezTo>
                  <a:pt x="11083" y="23708"/>
                  <a:pt x="11449" y="23708"/>
                  <a:pt x="11854" y="23708"/>
                </a:cubicBezTo>
                <a:lnTo>
                  <a:pt x="72260" y="23708"/>
                </a:lnTo>
                <a:cubicBezTo>
                  <a:pt x="72666" y="23708"/>
                  <a:pt x="73032" y="23708"/>
                  <a:pt x="73437" y="23668"/>
                </a:cubicBezTo>
                <a:cubicBezTo>
                  <a:pt x="73803" y="23627"/>
                  <a:pt x="74209" y="23546"/>
                  <a:pt x="74574" y="23465"/>
                </a:cubicBezTo>
                <a:cubicBezTo>
                  <a:pt x="74939" y="23424"/>
                  <a:pt x="75345" y="23303"/>
                  <a:pt x="75711" y="23181"/>
                </a:cubicBezTo>
                <a:cubicBezTo>
                  <a:pt x="76076" y="23100"/>
                  <a:pt x="76442" y="22937"/>
                  <a:pt x="76807" y="22815"/>
                </a:cubicBezTo>
                <a:cubicBezTo>
                  <a:pt x="77172" y="22653"/>
                  <a:pt x="77497" y="22491"/>
                  <a:pt x="77862" y="22328"/>
                </a:cubicBezTo>
                <a:cubicBezTo>
                  <a:pt x="78187" y="22125"/>
                  <a:pt x="78512" y="21922"/>
                  <a:pt x="78837" y="21719"/>
                </a:cubicBezTo>
                <a:cubicBezTo>
                  <a:pt x="79161" y="21516"/>
                  <a:pt x="79486" y="21273"/>
                  <a:pt x="79770" y="21029"/>
                </a:cubicBezTo>
                <a:cubicBezTo>
                  <a:pt x="80095" y="20786"/>
                  <a:pt x="80379" y="20501"/>
                  <a:pt x="80623" y="20258"/>
                </a:cubicBezTo>
                <a:cubicBezTo>
                  <a:pt x="80907" y="19974"/>
                  <a:pt x="81191" y="19690"/>
                  <a:pt x="81435" y="19365"/>
                </a:cubicBezTo>
                <a:cubicBezTo>
                  <a:pt x="81678" y="19081"/>
                  <a:pt x="81881" y="18756"/>
                  <a:pt x="82125" y="18431"/>
                </a:cubicBezTo>
                <a:cubicBezTo>
                  <a:pt x="82328" y="18106"/>
                  <a:pt x="82531" y="17782"/>
                  <a:pt x="82693" y="17457"/>
                </a:cubicBezTo>
                <a:cubicBezTo>
                  <a:pt x="82896" y="17091"/>
                  <a:pt x="83059" y="16767"/>
                  <a:pt x="83221" y="16401"/>
                </a:cubicBezTo>
                <a:cubicBezTo>
                  <a:pt x="83343" y="16036"/>
                  <a:pt x="83505" y="15671"/>
                  <a:pt x="83586" y="15305"/>
                </a:cubicBezTo>
                <a:cubicBezTo>
                  <a:pt x="83708" y="14940"/>
                  <a:pt x="83789" y="14575"/>
                  <a:pt x="83870" y="14169"/>
                </a:cubicBezTo>
                <a:cubicBezTo>
                  <a:pt x="83952" y="13803"/>
                  <a:pt x="84033" y="13397"/>
                  <a:pt x="84073" y="13032"/>
                </a:cubicBezTo>
                <a:cubicBezTo>
                  <a:pt x="84114" y="12626"/>
                  <a:pt x="84114" y="12261"/>
                  <a:pt x="84114" y="11855"/>
                </a:cubicBezTo>
                <a:cubicBezTo>
                  <a:pt x="84114" y="11489"/>
                  <a:pt x="84073" y="11083"/>
                  <a:pt x="84073" y="10718"/>
                </a:cubicBezTo>
                <a:cubicBezTo>
                  <a:pt x="84033" y="10312"/>
                  <a:pt x="83952" y="9947"/>
                  <a:pt x="83870" y="9541"/>
                </a:cubicBezTo>
                <a:cubicBezTo>
                  <a:pt x="83789" y="9175"/>
                  <a:pt x="83708" y="8810"/>
                  <a:pt x="83586" y="8445"/>
                </a:cubicBezTo>
                <a:cubicBezTo>
                  <a:pt x="83505" y="8039"/>
                  <a:pt x="83343" y="7673"/>
                  <a:pt x="83221" y="7349"/>
                </a:cubicBezTo>
                <a:cubicBezTo>
                  <a:pt x="83059" y="6983"/>
                  <a:pt x="82896" y="6618"/>
                  <a:pt x="82693" y="6293"/>
                </a:cubicBezTo>
                <a:cubicBezTo>
                  <a:pt x="82531" y="5928"/>
                  <a:pt x="82328" y="5603"/>
                  <a:pt x="82125" y="5278"/>
                </a:cubicBezTo>
                <a:cubicBezTo>
                  <a:pt x="81881" y="4953"/>
                  <a:pt x="81678" y="4669"/>
                  <a:pt x="81435" y="4345"/>
                </a:cubicBezTo>
                <a:cubicBezTo>
                  <a:pt x="81191" y="4060"/>
                  <a:pt x="80907" y="3776"/>
                  <a:pt x="80623" y="3492"/>
                </a:cubicBezTo>
                <a:cubicBezTo>
                  <a:pt x="80379" y="3208"/>
                  <a:pt x="80095" y="2964"/>
                  <a:pt x="79770" y="2721"/>
                </a:cubicBezTo>
                <a:cubicBezTo>
                  <a:pt x="79486" y="2477"/>
                  <a:pt x="79161" y="2234"/>
                  <a:pt x="78837" y="2031"/>
                </a:cubicBezTo>
                <a:cubicBezTo>
                  <a:pt x="78512" y="1787"/>
                  <a:pt x="78187" y="1584"/>
                  <a:pt x="77862" y="1422"/>
                </a:cubicBezTo>
                <a:cubicBezTo>
                  <a:pt x="77497" y="1219"/>
                  <a:pt x="77172" y="1056"/>
                  <a:pt x="76807" y="935"/>
                </a:cubicBezTo>
                <a:cubicBezTo>
                  <a:pt x="76442" y="772"/>
                  <a:pt x="76076" y="650"/>
                  <a:pt x="75711" y="529"/>
                </a:cubicBezTo>
                <a:cubicBezTo>
                  <a:pt x="75345" y="407"/>
                  <a:pt x="74939" y="326"/>
                  <a:pt x="74574" y="244"/>
                </a:cubicBezTo>
                <a:cubicBezTo>
                  <a:pt x="74209" y="163"/>
                  <a:pt x="73803" y="123"/>
                  <a:pt x="73437" y="82"/>
                </a:cubicBezTo>
                <a:cubicBezTo>
                  <a:pt x="73032" y="41"/>
                  <a:pt x="72666" y="1"/>
                  <a:pt x="72260" y="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Omicron</a:t>
            </a:r>
            <a:endParaRPr/>
          </a:p>
        </p:txBody>
      </p:sp>
      <p:sp>
        <p:nvSpPr>
          <p:cNvPr id="482" name="Google Shape;1615;p28">
            <a:extLst>
              <a:ext uri="{FF2B5EF4-FFF2-40B4-BE49-F238E27FC236}">
                <a16:creationId xmlns:a16="http://schemas.microsoft.com/office/drawing/2014/main" id="{BD316B40-8307-754A-A391-DDF6BE4F7305}"/>
              </a:ext>
            </a:extLst>
          </p:cNvPr>
          <p:cNvSpPr/>
          <p:nvPr/>
        </p:nvSpPr>
        <p:spPr>
          <a:xfrm>
            <a:off x="4062229" y="3950755"/>
            <a:ext cx="1395662" cy="381952"/>
          </a:xfrm>
          <a:custGeom>
            <a:avLst/>
            <a:gdLst/>
            <a:ahLst/>
            <a:cxnLst/>
            <a:rect l="l" t="t" r="r" b="b"/>
            <a:pathLst>
              <a:path w="84114" h="23709" extrusionOk="0">
                <a:moveTo>
                  <a:pt x="11854" y="1"/>
                </a:moveTo>
                <a:cubicBezTo>
                  <a:pt x="11449" y="1"/>
                  <a:pt x="11083" y="41"/>
                  <a:pt x="10677" y="82"/>
                </a:cubicBezTo>
                <a:cubicBezTo>
                  <a:pt x="10312" y="123"/>
                  <a:pt x="9906" y="163"/>
                  <a:pt x="9541" y="244"/>
                </a:cubicBezTo>
                <a:cubicBezTo>
                  <a:pt x="9175" y="326"/>
                  <a:pt x="8769" y="407"/>
                  <a:pt x="8404" y="529"/>
                </a:cubicBezTo>
                <a:cubicBezTo>
                  <a:pt x="8039" y="650"/>
                  <a:pt x="7673" y="772"/>
                  <a:pt x="7308" y="935"/>
                </a:cubicBezTo>
                <a:cubicBezTo>
                  <a:pt x="6942" y="1056"/>
                  <a:pt x="6618" y="1219"/>
                  <a:pt x="6252" y="1422"/>
                </a:cubicBezTo>
                <a:cubicBezTo>
                  <a:pt x="5928" y="1584"/>
                  <a:pt x="5603" y="1787"/>
                  <a:pt x="5278" y="2031"/>
                </a:cubicBezTo>
                <a:cubicBezTo>
                  <a:pt x="4953" y="2234"/>
                  <a:pt x="4628" y="2477"/>
                  <a:pt x="4344" y="2721"/>
                </a:cubicBezTo>
                <a:cubicBezTo>
                  <a:pt x="4060" y="2964"/>
                  <a:pt x="3735" y="3208"/>
                  <a:pt x="3492" y="3492"/>
                </a:cubicBezTo>
                <a:cubicBezTo>
                  <a:pt x="3208" y="3776"/>
                  <a:pt x="2964" y="4060"/>
                  <a:pt x="2680" y="4345"/>
                </a:cubicBezTo>
                <a:cubicBezTo>
                  <a:pt x="2436" y="4669"/>
                  <a:pt x="2233" y="4953"/>
                  <a:pt x="1990" y="5278"/>
                </a:cubicBezTo>
                <a:cubicBezTo>
                  <a:pt x="1787" y="5603"/>
                  <a:pt x="1584" y="5928"/>
                  <a:pt x="1421" y="6293"/>
                </a:cubicBezTo>
                <a:cubicBezTo>
                  <a:pt x="1218" y="6618"/>
                  <a:pt x="1056" y="6983"/>
                  <a:pt x="894" y="7349"/>
                </a:cubicBezTo>
                <a:cubicBezTo>
                  <a:pt x="772" y="7673"/>
                  <a:pt x="610" y="8039"/>
                  <a:pt x="528" y="8445"/>
                </a:cubicBezTo>
                <a:cubicBezTo>
                  <a:pt x="407" y="8810"/>
                  <a:pt x="325" y="9175"/>
                  <a:pt x="244" y="9541"/>
                </a:cubicBezTo>
                <a:cubicBezTo>
                  <a:pt x="163" y="9947"/>
                  <a:pt x="82" y="10312"/>
                  <a:pt x="82" y="10718"/>
                </a:cubicBezTo>
                <a:cubicBezTo>
                  <a:pt x="41" y="11083"/>
                  <a:pt x="1" y="11489"/>
                  <a:pt x="1" y="11855"/>
                </a:cubicBezTo>
                <a:cubicBezTo>
                  <a:pt x="1" y="12261"/>
                  <a:pt x="41" y="12626"/>
                  <a:pt x="82" y="13032"/>
                </a:cubicBezTo>
                <a:cubicBezTo>
                  <a:pt x="82" y="13397"/>
                  <a:pt x="163" y="13803"/>
                  <a:pt x="244" y="14169"/>
                </a:cubicBezTo>
                <a:cubicBezTo>
                  <a:pt x="325" y="14534"/>
                  <a:pt x="407" y="14940"/>
                  <a:pt x="528" y="15305"/>
                </a:cubicBezTo>
                <a:cubicBezTo>
                  <a:pt x="650" y="15671"/>
                  <a:pt x="772" y="16036"/>
                  <a:pt x="894" y="16401"/>
                </a:cubicBezTo>
                <a:cubicBezTo>
                  <a:pt x="1056" y="16767"/>
                  <a:pt x="1218" y="17091"/>
                  <a:pt x="1421" y="17457"/>
                </a:cubicBezTo>
                <a:cubicBezTo>
                  <a:pt x="1584" y="17782"/>
                  <a:pt x="1787" y="18106"/>
                  <a:pt x="1990" y="18431"/>
                </a:cubicBezTo>
                <a:cubicBezTo>
                  <a:pt x="2233" y="18756"/>
                  <a:pt x="2436" y="19081"/>
                  <a:pt x="2680" y="19365"/>
                </a:cubicBezTo>
                <a:cubicBezTo>
                  <a:pt x="2923" y="19690"/>
                  <a:pt x="3208" y="19974"/>
                  <a:pt x="3492" y="20258"/>
                </a:cubicBezTo>
                <a:cubicBezTo>
                  <a:pt x="3735" y="20501"/>
                  <a:pt x="4060" y="20786"/>
                  <a:pt x="4344" y="21029"/>
                </a:cubicBezTo>
                <a:cubicBezTo>
                  <a:pt x="4628" y="21273"/>
                  <a:pt x="4953" y="21516"/>
                  <a:pt x="5278" y="21719"/>
                </a:cubicBezTo>
                <a:cubicBezTo>
                  <a:pt x="5603" y="21922"/>
                  <a:pt x="5928" y="22125"/>
                  <a:pt x="6252" y="22328"/>
                </a:cubicBezTo>
                <a:cubicBezTo>
                  <a:pt x="6618" y="22491"/>
                  <a:pt x="6942" y="22653"/>
                  <a:pt x="7308" y="22815"/>
                </a:cubicBezTo>
                <a:cubicBezTo>
                  <a:pt x="7673" y="22937"/>
                  <a:pt x="8039" y="23100"/>
                  <a:pt x="8404" y="23181"/>
                </a:cubicBezTo>
                <a:cubicBezTo>
                  <a:pt x="8769" y="23303"/>
                  <a:pt x="9175" y="23424"/>
                  <a:pt x="9541" y="23465"/>
                </a:cubicBezTo>
                <a:cubicBezTo>
                  <a:pt x="9906" y="23546"/>
                  <a:pt x="10312" y="23627"/>
                  <a:pt x="10677" y="23668"/>
                </a:cubicBezTo>
                <a:cubicBezTo>
                  <a:pt x="11083" y="23708"/>
                  <a:pt x="11449" y="23708"/>
                  <a:pt x="11854" y="23708"/>
                </a:cubicBezTo>
                <a:lnTo>
                  <a:pt x="72260" y="23708"/>
                </a:lnTo>
                <a:cubicBezTo>
                  <a:pt x="72666" y="23708"/>
                  <a:pt x="73032" y="23708"/>
                  <a:pt x="73437" y="23668"/>
                </a:cubicBezTo>
                <a:cubicBezTo>
                  <a:pt x="73803" y="23627"/>
                  <a:pt x="74209" y="23546"/>
                  <a:pt x="74574" y="23465"/>
                </a:cubicBezTo>
                <a:cubicBezTo>
                  <a:pt x="74939" y="23424"/>
                  <a:pt x="75345" y="23303"/>
                  <a:pt x="75711" y="23181"/>
                </a:cubicBezTo>
                <a:cubicBezTo>
                  <a:pt x="76076" y="23100"/>
                  <a:pt x="76442" y="22937"/>
                  <a:pt x="76807" y="22815"/>
                </a:cubicBezTo>
                <a:cubicBezTo>
                  <a:pt x="77172" y="22653"/>
                  <a:pt x="77497" y="22491"/>
                  <a:pt x="77862" y="22328"/>
                </a:cubicBezTo>
                <a:cubicBezTo>
                  <a:pt x="78187" y="22125"/>
                  <a:pt x="78512" y="21922"/>
                  <a:pt x="78837" y="21719"/>
                </a:cubicBezTo>
                <a:cubicBezTo>
                  <a:pt x="79161" y="21516"/>
                  <a:pt x="79486" y="21273"/>
                  <a:pt x="79770" y="21029"/>
                </a:cubicBezTo>
                <a:cubicBezTo>
                  <a:pt x="80095" y="20786"/>
                  <a:pt x="80379" y="20501"/>
                  <a:pt x="80623" y="20258"/>
                </a:cubicBezTo>
                <a:cubicBezTo>
                  <a:pt x="80907" y="19974"/>
                  <a:pt x="81191" y="19690"/>
                  <a:pt x="81435" y="19365"/>
                </a:cubicBezTo>
                <a:cubicBezTo>
                  <a:pt x="81678" y="19081"/>
                  <a:pt x="81881" y="18756"/>
                  <a:pt x="82125" y="18431"/>
                </a:cubicBezTo>
                <a:cubicBezTo>
                  <a:pt x="82328" y="18106"/>
                  <a:pt x="82531" y="17782"/>
                  <a:pt x="82693" y="17457"/>
                </a:cubicBezTo>
                <a:cubicBezTo>
                  <a:pt x="82896" y="17091"/>
                  <a:pt x="83059" y="16767"/>
                  <a:pt x="83221" y="16401"/>
                </a:cubicBezTo>
                <a:cubicBezTo>
                  <a:pt x="83343" y="16036"/>
                  <a:pt x="83505" y="15671"/>
                  <a:pt x="83586" y="15305"/>
                </a:cubicBezTo>
                <a:cubicBezTo>
                  <a:pt x="83708" y="14940"/>
                  <a:pt x="83789" y="14575"/>
                  <a:pt x="83870" y="14169"/>
                </a:cubicBezTo>
                <a:cubicBezTo>
                  <a:pt x="83952" y="13803"/>
                  <a:pt x="84033" y="13397"/>
                  <a:pt x="84073" y="13032"/>
                </a:cubicBezTo>
                <a:cubicBezTo>
                  <a:pt x="84114" y="12626"/>
                  <a:pt x="84114" y="12261"/>
                  <a:pt x="84114" y="11855"/>
                </a:cubicBezTo>
                <a:cubicBezTo>
                  <a:pt x="84114" y="11489"/>
                  <a:pt x="84073" y="11083"/>
                  <a:pt x="84073" y="10718"/>
                </a:cubicBezTo>
                <a:cubicBezTo>
                  <a:pt x="84033" y="10312"/>
                  <a:pt x="83952" y="9947"/>
                  <a:pt x="83870" y="9541"/>
                </a:cubicBezTo>
                <a:cubicBezTo>
                  <a:pt x="83789" y="9175"/>
                  <a:pt x="83708" y="8810"/>
                  <a:pt x="83586" y="8445"/>
                </a:cubicBezTo>
                <a:cubicBezTo>
                  <a:pt x="83505" y="8039"/>
                  <a:pt x="83343" y="7673"/>
                  <a:pt x="83221" y="7349"/>
                </a:cubicBezTo>
                <a:cubicBezTo>
                  <a:pt x="83059" y="6983"/>
                  <a:pt x="82896" y="6618"/>
                  <a:pt x="82693" y="6293"/>
                </a:cubicBezTo>
                <a:cubicBezTo>
                  <a:pt x="82531" y="5928"/>
                  <a:pt x="82328" y="5603"/>
                  <a:pt x="82125" y="5278"/>
                </a:cubicBezTo>
                <a:cubicBezTo>
                  <a:pt x="81881" y="4953"/>
                  <a:pt x="81678" y="4669"/>
                  <a:pt x="81435" y="4345"/>
                </a:cubicBezTo>
                <a:cubicBezTo>
                  <a:pt x="81191" y="4060"/>
                  <a:pt x="80907" y="3776"/>
                  <a:pt x="80623" y="3492"/>
                </a:cubicBezTo>
                <a:cubicBezTo>
                  <a:pt x="80379" y="3208"/>
                  <a:pt x="80095" y="2964"/>
                  <a:pt x="79770" y="2721"/>
                </a:cubicBezTo>
                <a:cubicBezTo>
                  <a:pt x="79486" y="2477"/>
                  <a:pt x="79161" y="2234"/>
                  <a:pt x="78837" y="2031"/>
                </a:cubicBezTo>
                <a:cubicBezTo>
                  <a:pt x="78512" y="1787"/>
                  <a:pt x="78187" y="1584"/>
                  <a:pt x="77862" y="1422"/>
                </a:cubicBezTo>
                <a:cubicBezTo>
                  <a:pt x="77497" y="1219"/>
                  <a:pt x="77172" y="1056"/>
                  <a:pt x="76807" y="935"/>
                </a:cubicBezTo>
                <a:cubicBezTo>
                  <a:pt x="76442" y="772"/>
                  <a:pt x="76076" y="650"/>
                  <a:pt x="75711" y="529"/>
                </a:cubicBezTo>
                <a:cubicBezTo>
                  <a:pt x="75345" y="407"/>
                  <a:pt x="74939" y="326"/>
                  <a:pt x="74574" y="244"/>
                </a:cubicBezTo>
                <a:cubicBezTo>
                  <a:pt x="74209" y="163"/>
                  <a:pt x="73803" y="123"/>
                  <a:pt x="73437" y="82"/>
                </a:cubicBezTo>
                <a:cubicBezTo>
                  <a:pt x="73032" y="41"/>
                  <a:pt x="72666" y="1"/>
                  <a:pt x="72260" y="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Government</a:t>
            </a:r>
            <a:endParaRPr sz="1600"/>
          </a:p>
        </p:txBody>
      </p:sp>
      <p:sp>
        <p:nvSpPr>
          <p:cNvPr id="483" name="Google Shape;1615;p28">
            <a:extLst>
              <a:ext uri="{FF2B5EF4-FFF2-40B4-BE49-F238E27FC236}">
                <a16:creationId xmlns:a16="http://schemas.microsoft.com/office/drawing/2014/main" id="{81B32FC1-A28A-E34B-B853-E44FCDB4C8A5}"/>
              </a:ext>
            </a:extLst>
          </p:cNvPr>
          <p:cNvSpPr/>
          <p:nvPr/>
        </p:nvSpPr>
        <p:spPr>
          <a:xfrm>
            <a:off x="4506179" y="1816557"/>
            <a:ext cx="1395662" cy="381952"/>
          </a:xfrm>
          <a:custGeom>
            <a:avLst/>
            <a:gdLst/>
            <a:ahLst/>
            <a:cxnLst/>
            <a:rect l="l" t="t" r="r" b="b"/>
            <a:pathLst>
              <a:path w="84114" h="23709" extrusionOk="0">
                <a:moveTo>
                  <a:pt x="11854" y="1"/>
                </a:moveTo>
                <a:cubicBezTo>
                  <a:pt x="11449" y="1"/>
                  <a:pt x="11083" y="41"/>
                  <a:pt x="10677" y="82"/>
                </a:cubicBezTo>
                <a:cubicBezTo>
                  <a:pt x="10312" y="123"/>
                  <a:pt x="9906" y="163"/>
                  <a:pt x="9541" y="244"/>
                </a:cubicBezTo>
                <a:cubicBezTo>
                  <a:pt x="9175" y="326"/>
                  <a:pt x="8769" y="407"/>
                  <a:pt x="8404" y="529"/>
                </a:cubicBezTo>
                <a:cubicBezTo>
                  <a:pt x="8039" y="650"/>
                  <a:pt x="7673" y="772"/>
                  <a:pt x="7308" y="935"/>
                </a:cubicBezTo>
                <a:cubicBezTo>
                  <a:pt x="6942" y="1056"/>
                  <a:pt x="6618" y="1219"/>
                  <a:pt x="6252" y="1422"/>
                </a:cubicBezTo>
                <a:cubicBezTo>
                  <a:pt x="5928" y="1584"/>
                  <a:pt x="5603" y="1787"/>
                  <a:pt x="5278" y="2031"/>
                </a:cubicBezTo>
                <a:cubicBezTo>
                  <a:pt x="4953" y="2234"/>
                  <a:pt x="4628" y="2477"/>
                  <a:pt x="4344" y="2721"/>
                </a:cubicBezTo>
                <a:cubicBezTo>
                  <a:pt x="4060" y="2964"/>
                  <a:pt x="3735" y="3208"/>
                  <a:pt x="3492" y="3492"/>
                </a:cubicBezTo>
                <a:cubicBezTo>
                  <a:pt x="3208" y="3776"/>
                  <a:pt x="2964" y="4060"/>
                  <a:pt x="2680" y="4345"/>
                </a:cubicBezTo>
                <a:cubicBezTo>
                  <a:pt x="2436" y="4669"/>
                  <a:pt x="2233" y="4953"/>
                  <a:pt x="1990" y="5278"/>
                </a:cubicBezTo>
                <a:cubicBezTo>
                  <a:pt x="1787" y="5603"/>
                  <a:pt x="1584" y="5928"/>
                  <a:pt x="1421" y="6293"/>
                </a:cubicBezTo>
                <a:cubicBezTo>
                  <a:pt x="1218" y="6618"/>
                  <a:pt x="1056" y="6983"/>
                  <a:pt x="894" y="7349"/>
                </a:cubicBezTo>
                <a:cubicBezTo>
                  <a:pt x="772" y="7673"/>
                  <a:pt x="610" y="8039"/>
                  <a:pt x="528" y="8445"/>
                </a:cubicBezTo>
                <a:cubicBezTo>
                  <a:pt x="407" y="8810"/>
                  <a:pt x="325" y="9175"/>
                  <a:pt x="244" y="9541"/>
                </a:cubicBezTo>
                <a:cubicBezTo>
                  <a:pt x="163" y="9947"/>
                  <a:pt x="82" y="10312"/>
                  <a:pt x="82" y="10718"/>
                </a:cubicBezTo>
                <a:cubicBezTo>
                  <a:pt x="41" y="11083"/>
                  <a:pt x="1" y="11489"/>
                  <a:pt x="1" y="11855"/>
                </a:cubicBezTo>
                <a:cubicBezTo>
                  <a:pt x="1" y="12261"/>
                  <a:pt x="41" y="12626"/>
                  <a:pt x="82" y="13032"/>
                </a:cubicBezTo>
                <a:cubicBezTo>
                  <a:pt x="82" y="13397"/>
                  <a:pt x="163" y="13803"/>
                  <a:pt x="244" y="14169"/>
                </a:cubicBezTo>
                <a:cubicBezTo>
                  <a:pt x="325" y="14534"/>
                  <a:pt x="407" y="14940"/>
                  <a:pt x="528" y="15305"/>
                </a:cubicBezTo>
                <a:cubicBezTo>
                  <a:pt x="650" y="15671"/>
                  <a:pt x="772" y="16036"/>
                  <a:pt x="894" y="16401"/>
                </a:cubicBezTo>
                <a:cubicBezTo>
                  <a:pt x="1056" y="16767"/>
                  <a:pt x="1218" y="17091"/>
                  <a:pt x="1421" y="17457"/>
                </a:cubicBezTo>
                <a:cubicBezTo>
                  <a:pt x="1584" y="17782"/>
                  <a:pt x="1787" y="18106"/>
                  <a:pt x="1990" y="18431"/>
                </a:cubicBezTo>
                <a:cubicBezTo>
                  <a:pt x="2233" y="18756"/>
                  <a:pt x="2436" y="19081"/>
                  <a:pt x="2680" y="19365"/>
                </a:cubicBezTo>
                <a:cubicBezTo>
                  <a:pt x="2923" y="19690"/>
                  <a:pt x="3208" y="19974"/>
                  <a:pt x="3492" y="20258"/>
                </a:cubicBezTo>
                <a:cubicBezTo>
                  <a:pt x="3735" y="20501"/>
                  <a:pt x="4060" y="20786"/>
                  <a:pt x="4344" y="21029"/>
                </a:cubicBezTo>
                <a:cubicBezTo>
                  <a:pt x="4628" y="21273"/>
                  <a:pt x="4953" y="21516"/>
                  <a:pt x="5278" y="21719"/>
                </a:cubicBezTo>
                <a:cubicBezTo>
                  <a:pt x="5603" y="21922"/>
                  <a:pt x="5928" y="22125"/>
                  <a:pt x="6252" y="22328"/>
                </a:cubicBezTo>
                <a:cubicBezTo>
                  <a:pt x="6618" y="22491"/>
                  <a:pt x="6942" y="22653"/>
                  <a:pt x="7308" y="22815"/>
                </a:cubicBezTo>
                <a:cubicBezTo>
                  <a:pt x="7673" y="22937"/>
                  <a:pt x="8039" y="23100"/>
                  <a:pt x="8404" y="23181"/>
                </a:cubicBezTo>
                <a:cubicBezTo>
                  <a:pt x="8769" y="23303"/>
                  <a:pt x="9175" y="23424"/>
                  <a:pt x="9541" y="23465"/>
                </a:cubicBezTo>
                <a:cubicBezTo>
                  <a:pt x="9906" y="23546"/>
                  <a:pt x="10312" y="23627"/>
                  <a:pt x="10677" y="23668"/>
                </a:cubicBezTo>
                <a:cubicBezTo>
                  <a:pt x="11083" y="23708"/>
                  <a:pt x="11449" y="23708"/>
                  <a:pt x="11854" y="23708"/>
                </a:cubicBezTo>
                <a:lnTo>
                  <a:pt x="72260" y="23708"/>
                </a:lnTo>
                <a:cubicBezTo>
                  <a:pt x="72666" y="23708"/>
                  <a:pt x="73032" y="23708"/>
                  <a:pt x="73437" y="23668"/>
                </a:cubicBezTo>
                <a:cubicBezTo>
                  <a:pt x="73803" y="23627"/>
                  <a:pt x="74209" y="23546"/>
                  <a:pt x="74574" y="23465"/>
                </a:cubicBezTo>
                <a:cubicBezTo>
                  <a:pt x="74939" y="23424"/>
                  <a:pt x="75345" y="23303"/>
                  <a:pt x="75711" y="23181"/>
                </a:cubicBezTo>
                <a:cubicBezTo>
                  <a:pt x="76076" y="23100"/>
                  <a:pt x="76442" y="22937"/>
                  <a:pt x="76807" y="22815"/>
                </a:cubicBezTo>
                <a:cubicBezTo>
                  <a:pt x="77172" y="22653"/>
                  <a:pt x="77497" y="22491"/>
                  <a:pt x="77862" y="22328"/>
                </a:cubicBezTo>
                <a:cubicBezTo>
                  <a:pt x="78187" y="22125"/>
                  <a:pt x="78512" y="21922"/>
                  <a:pt x="78837" y="21719"/>
                </a:cubicBezTo>
                <a:cubicBezTo>
                  <a:pt x="79161" y="21516"/>
                  <a:pt x="79486" y="21273"/>
                  <a:pt x="79770" y="21029"/>
                </a:cubicBezTo>
                <a:cubicBezTo>
                  <a:pt x="80095" y="20786"/>
                  <a:pt x="80379" y="20501"/>
                  <a:pt x="80623" y="20258"/>
                </a:cubicBezTo>
                <a:cubicBezTo>
                  <a:pt x="80907" y="19974"/>
                  <a:pt x="81191" y="19690"/>
                  <a:pt x="81435" y="19365"/>
                </a:cubicBezTo>
                <a:cubicBezTo>
                  <a:pt x="81678" y="19081"/>
                  <a:pt x="81881" y="18756"/>
                  <a:pt x="82125" y="18431"/>
                </a:cubicBezTo>
                <a:cubicBezTo>
                  <a:pt x="82328" y="18106"/>
                  <a:pt x="82531" y="17782"/>
                  <a:pt x="82693" y="17457"/>
                </a:cubicBezTo>
                <a:cubicBezTo>
                  <a:pt x="82896" y="17091"/>
                  <a:pt x="83059" y="16767"/>
                  <a:pt x="83221" y="16401"/>
                </a:cubicBezTo>
                <a:cubicBezTo>
                  <a:pt x="83343" y="16036"/>
                  <a:pt x="83505" y="15671"/>
                  <a:pt x="83586" y="15305"/>
                </a:cubicBezTo>
                <a:cubicBezTo>
                  <a:pt x="83708" y="14940"/>
                  <a:pt x="83789" y="14575"/>
                  <a:pt x="83870" y="14169"/>
                </a:cubicBezTo>
                <a:cubicBezTo>
                  <a:pt x="83952" y="13803"/>
                  <a:pt x="84033" y="13397"/>
                  <a:pt x="84073" y="13032"/>
                </a:cubicBezTo>
                <a:cubicBezTo>
                  <a:pt x="84114" y="12626"/>
                  <a:pt x="84114" y="12261"/>
                  <a:pt x="84114" y="11855"/>
                </a:cubicBezTo>
                <a:cubicBezTo>
                  <a:pt x="84114" y="11489"/>
                  <a:pt x="84073" y="11083"/>
                  <a:pt x="84073" y="10718"/>
                </a:cubicBezTo>
                <a:cubicBezTo>
                  <a:pt x="84033" y="10312"/>
                  <a:pt x="83952" y="9947"/>
                  <a:pt x="83870" y="9541"/>
                </a:cubicBezTo>
                <a:cubicBezTo>
                  <a:pt x="83789" y="9175"/>
                  <a:pt x="83708" y="8810"/>
                  <a:pt x="83586" y="8445"/>
                </a:cubicBezTo>
                <a:cubicBezTo>
                  <a:pt x="83505" y="8039"/>
                  <a:pt x="83343" y="7673"/>
                  <a:pt x="83221" y="7349"/>
                </a:cubicBezTo>
                <a:cubicBezTo>
                  <a:pt x="83059" y="6983"/>
                  <a:pt x="82896" y="6618"/>
                  <a:pt x="82693" y="6293"/>
                </a:cubicBezTo>
                <a:cubicBezTo>
                  <a:pt x="82531" y="5928"/>
                  <a:pt x="82328" y="5603"/>
                  <a:pt x="82125" y="5278"/>
                </a:cubicBezTo>
                <a:cubicBezTo>
                  <a:pt x="81881" y="4953"/>
                  <a:pt x="81678" y="4669"/>
                  <a:pt x="81435" y="4345"/>
                </a:cubicBezTo>
                <a:cubicBezTo>
                  <a:pt x="81191" y="4060"/>
                  <a:pt x="80907" y="3776"/>
                  <a:pt x="80623" y="3492"/>
                </a:cubicBezTo>
                <a:cubicBezTo>
                  <a:pt x="80379" y="3208"/>
                  <a:pt x="80095" y="2964"/>
                  <a:pt x="79770" y="2721"/>
                </a:cubicBezTo>
                <a:cubicBezTo>
                  <a:pt x="79486" y="2477"/>
                  <a:pt x="79161" y="2234"/>
                  <a:pt x="78837" y="2031"/>
                </a:cubicBezTo>
                <a:cubicBezTo>
                  <a:pt x="78512" y="1787"/>
                  <a:pt x="78187" y="1584"/>
                  <a:pt x="77862" y="1422"/>
                </a:cubicBezTo>
                <a:cubicBezTo>
                  <a:pt x="77497" y="1219"/>
                  <a:pt x="77172" y="1056"/>
                  <a:pt x="76807" y="935"/>
                </a:cubicBezTo>
                <a:cubicBezTo>
                  <a:pt x="76442" y="772"/>
                  <a:pt x="76076" y="650"/>
                  <a:pt x="75711" y="529"/>
                </a:cubicBezTo>
                <a:cubicBezTo>
                  <a:pt x="75345" y="407"/>
                  <a:pt x="74939" y="326"/>
                  <a:pt x="74574" y="244"/>
                </a:cubicBezTo>
                <a:cubicBezTo>
                  <a:pt x="74209" y="163"/>
                  <a:pt x="73803" y="123"/>
                  <a:pt x="73437" y="82"/>
                </a:cubicBezTo>
                <a:cubicBezTo>
                  <a:pt x="73032" y="41"/>
                  <a:pt x="72666" y="1"/>
                  <a:pt x="72260" y="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Vaccine</a:t>
            </a:r>
            <a:endParaRPr sz="1600"/>
          </a:p>
        </p:txBody>
      </p:sp>
      <p:sp>
        <p:nvSpPr>
          <p:cNvPr id="484" name="Google Shape;1615;p28">
            <a:extLst>
              <a:ext uri="{FF2B5EF4-FFF2-40B4-BE49-F238E27FC236}">
                <a16:creationId xmlns:a16="http://schemas.microsoft.com/office/drawing/2014/main" id="{46604454-2000-F644-8951-B3207E55655E}"/>
              </a:ext>
            </a:extLst>
          </p:cNvPr>
          <p:cNvSpPr/>
          <p:nvPr/>
        </p:nvSpPr>
        <p:spPr>
          <a:xfrm>
            <a:off x="4036696" y="1047078"/>
            <a:ext cx="1395662" cy="381952"/>
          </a:xfrm>
          <a:custGeom>
            <a:avLst/>
            <a:gdLst/>
            <a:ahLst/>
            <a:cxnLst/>
            <a:rect l="l" t="t" r="r" b="b"/>
            <a:pathLst>
              <a:path w="84114" h="23709" extrusionOk="0">
                <a:moveTo>
                  <a:pt x="11854" y="1"/>
                </a:moveTo>
                <a:cubicBezTo>
                  <a:pt x="11449" y="1"/>
                  <a:pt x="11083" y="41"/>
                  <a:pt x="10677" y="82"/>
                </a:cubicBezTo>
                <a:cubicBezTo>
                  <a:pt x="10312" y="123"/>
                  <a:pt x="9906" y="163"/>
                  <a:pt x="9541" y="244"/>
                </a:cubicBezTo>
                <a:cubicBezTo>
                  <a:pt x="9175" y="326"/>
                  <a:pt x="8769" y="407"/>
                  <a:pt x="8404" y="529"/>
                </a:cubicBezTo>
                <a:cubicBezTo>
                  <a:pt x="8039" y="650"/>
                  <a:pt x="7673" y="772"/>
                  <a:pt x="7308" y="935"/>
                </a:cubicBezTo>
                <a:cubicBezTo>
                  <a:pt x="6942" y="1056"/>
                  <a:pt x="6618" y="1219"/>
                  <a:pt x="6252" y="1422"/>
                </a:cubicBezTo>
                <a:cubicBezTo>
                  <a:pt x="5928" y="1584"/>
                  <a:pt x="5603" y="1787"/>
                  <a:pt x="5278" y="2031"/>
                </a:cubicBezTo>
                <a:cubicBezTo>
                  <a:pt x="4953" y="2234"/>
                  <a:pt x="4628" y="2477"/>
                  <a:pt x="4344" y="2721"/>
                </a:cubicBezTo>
                <a:cubicBezTo>
                  <a:pt x="4060" y="2964"/>
                  <a:pt x="3735" y="3208"/>
                  <a:pt x="3492" y="3492"/>
                </a:cubicBezTo>
                <a:cubicBezTo>
                  <a:pt x="3208" y="3776"/>
                  <a:pt x="2964" y="4060"/>
                  <a:pt x="2680" y="4345"/>
                </a:cubicBezTo>
                <a:cubicBezTo>
                  <a:pt x="2436" y="4669"/>
                  <a:pt x="2233" y="4953"/>
                  <a:pt x="1990" y="5278"/>
                </a:cubicBezTo>
                <a:cubicBezTo>
                  <a:pt x="1787" y="5603"/>
                  <a:pt x="1584" y="5928"/>
                  <a:pt x="1421" y="6293"/>
                </a:cubicBezTo>
                <a:cubicBezTo>
                  <a:pt x="1218" y="6618"/>
                  <a:pt x="1056" y="6983"/>
                  <a:pt x="894" y="7349"/>
                </a:cubicBezTo>
                <a:cubicBezTo>
                  <a:pt x="772" y="7673"/>
                  <a:pt x="610" y="8039"/>
                  <a:pt x="528" y="8445"/>
                </a:cubicBezTo>
                <a:cubicBezTo>
                  <a:pt x="407" y="8810"/>
                  <a:pt x="325" y="9175"/>
                  <a:pt x="244" y="9541"/>
                </a:cubicBezTo>
                <a:cubicBezTo>
                  <a:pt x="163" y="9947"/>
                  <a:pt x="82" y="10312"/>
                  <a:pt x="82" y="10718"/>
                </a:cubicBezTo>
                <a:cubicBezTo>
                  <a:pt x="41" y="11083"/>
                  <a:pt x="1" y="11489"/>
                  <a:pt x="1" y="11855"/>
                </a:cubicBezTo>
                <a:cubicBezTo>
                  <a:pt x="1" y="12261"/>
                  <a:pt x="41" y="12626"/>
                  <a:pt x="82" y="13032"/>
                </a:cubicBezTo>
                <a:cubicBezTo>
                  <a:pt x="82" y="13397"/>
                  <a:pt x="163" y="13803"/>
                  <a:pt x="244" y="14169"/>
                </a:cubicBezTo>
                <a:cubicBezTo>
                  <a:pt x="325" y="14534"/>
                  <a:pt x="407" y="14940"/>
                  <a:pt x="528" y="15305"/>
                </a:cubicBezTo>
                <a:cubicBezTo>
                  <a:pt x="650" y="15671"/>
                  <a:pt x="772" y="16036"/>
                  <a:pt x="894" y="16401"/>
                </a:cubicBezTo>
                <a:cubicBezTo>
                  <a:pt x="1056" y="16767"/>
                  <a:pt x="1218" y="17091"/>
                  <a:pt x="1421" y="17457"/>
                </a:cubicBezTo>
                <a:cubicBezTo>
                  <a:pt x="1584" y="17782"/>
                  <a:pt x="1787" y="18106"/>
                  <a:pt x="1990" y="18431"/>
                </a:cubicBezTo>
                <a:cubicBezTo>
                  <a:pt x="2233" y="18756"/>
                  <a:pt x="2436" y="19081"/>
                  <a:pt x="2680" y="19365"/>
                </a:cubicBezTo>
                <a:cubicBezTo>
                  <a:pt x="2923" y="19690"/>
                  <a:pt x="3208" y="19974"/>
                  <a:pt x="3492" y="20258"/>
                </a:cubicBezTo>
                <a:cubicBezTo>
                  <a:pt x="3735" y="20501"/>
                  <a:pt x="4060" y="20786"/>
                  <a:pt x="4344" y="21029"/>
                </a:cubicBezTo>
                <a:cubicBezTo>
                  <a:pt x="4628" y="21273"/>
                  <a:pt x="4953" y="21516"/>
                  <a:pt x="5278" y="21719"/>
                </a:cubicBezTo>
                <a:cubicBezTo>
                  <a:pt x="5603" y="21922"/>
                  <a:pt x="5928" y="22125"/>
                  <a:pt x="6252" y="22328"/>
                </a:cubicBezTo>
                <a:cubicBezTo>
                  <a:pt x="6618" y="22491"/>
                  <a:pt x="6942" y="22653"/>
                  <a:pt x="7308" y="22815"/>
                </a:cubicBezTo>
                <a:cubicBezTo>
                  <a:pt x="7673" y="22937"/>
                  <a:pt x="8039" y="23100"/>
                  <a:pt x="8404" y="23181"/>
                </a:cubicBezTo>
                <a:cubicBezTo>
                  <a:pt x="8769" y="23303"/>
                  <a:pt x="9175" y="23424"/>
                  <a:pt x="9541" y="23465"/>
                </a:cubicBezTo>
                <a:cubicBezTo>
                  <a:pt x="9906" y="23546"/>
                  <a:pt x="10312" y="23627"/>
                  <a:pt x="10677" y="23668"/>
                </a:cubicBezTo>
                <a:cubicBezTo>
                  <a:pt x="11083" y="23708"/>
                  <a:pt x="11449" y="23708"/>
                  <a:pt x="11854" y="23708"/>
                </a:cubicBezTo>
                <a:lnTo>
                  <a:pt x="72260" y="23708"/>
                </a:lnTo>
                <a:cubicBezTo>
                  <a:pt x="72666" y="23708"/>
                  <a:pt x="73032" y="23708"/>
                  <a:pt x="73437" y="23668"/>
                </a:cubicBezTo>
                <a:cubicBezTo>
                  <a:pt x="73803" y="23627"/>
                  <a:pt x="74209" y="23546"/>
                  <a:pt x="74574" y="23465"/>
                </a:cubicBezTo>
                <a:cubicBezTo>
                  <a:pt x="74939" y="23424"/>
                  <a:pt x="75345" y="23303"/>
                  <a:pt x="75711" y="23181"/>
                </a:cubicBezTo>
                <a:cubicBezTo>
                  <a:pt x="76076" y="23100"/>
                  <a:pt x="76442" y="22937"/>
                  <a:pt x="76807" y="22815"/>
                </a:cubicBezTo>
                <a:cubicBezTo>
                  <a:pt x="77172" y="22653"/>
                  <a:pt x="77497" y="22491"/>
                  <a:pt x="77862" y="22328"/>
                </a:cubicBezTo>
                <a:cubicBezTo>
                  <a:pt x="78187" y="22125"/>
                  <a:pt x="78512" y="21922"/>
                  <a:pt x="78837" y="21719"/>
                </a:cubicBezTo>
                <a:cubicBezTo>
                  <a:pt x="79161" y="21516"/>
                  <a:pt x="79486" y="21273"/>
                  <a:pt x="79770" y="21029"/>
                </a:cubicBezTo>
                <a:cubicBezTo>
                  <a:pt x="80095" y="20786"/>
                  <a:pt x="80379" y="20501"/>
                  <a:pt x="80623" y="20258"/>
                </a:cubicBezTo>
                <a:cubicBezTo>
                  <a:pt x="80907" y="19974"/>
                  <a:pt x="81191" y="19690"/>
                  <a:pt x="81435" y="19365"/>
                </a:cubicBezTo>
                <a:cubicBezTo>
                  <a:pt x="81678" y="19081"/>
                  <a:pt x="81881" y="18756"/>
                  <a:pt x="82125" y="18431"/>
                </a:cubicBezTo>
                <a:cubicBezTo>
                  <a:pt x="82328" y="18106"/>
                  <a:pt x="82531" y="17782"/>
                  <a:pt x="82693" y="17457"/>
                </a:cubicBezTo>
                <a:cubicBezTo>
                  <a:pt x="82896" y="17091"/>
                  <a:pt x="83059" y="16767"/>
                  <a:pt x="83221" y="16401"/>
                </a:cubicBezTo>
                <a:cubicBezTo>
                  <a:pt x="83343" y="16036"/>
                  <a:pt x="83505" y="15671"/>
                  <a:pt x="83586" y="15305"/>
                </a:cubicBezTo>
                <a:cubicBezTo>
                  <a:pt x="83708" y="14940"/>
                  <a:pt x="83789" y="14575"/>
                  <a:pt x="83870" y="14169"/>
                </a:cubicBezTo>
                <a:cubicBezTo>
                  <a:pt x="83952" y="13803"/>
                  <a:pt x="84033" y="13397"/>
                  <a:pt x="84073" y="13032"/>
                </a:cubicBezTo>
                <a:cubicBezTo>
                  <a:pt x="84114" y="12626"/>
                  <a:pt x="84114" y="12261"/>
                  <a:pt x="84114" y="11855"/>
                </a:cubicBezTo>
                <a:cubicBezTo>
                  <a:pt x="84114" y="11489"/>
                  <a:pt x="84073" y="11083"/>
                  <a:pt x="84073" y="10718"/>
                </a:cubicBezTo>
                <a:cubicBezTo>
                  <a:pt x="84033" y="10312"/>
                  <a:pt x="83952" y="9947"/>
                  <a:pt x="83870" y="9541"/>
                </a:cubicBezTo>
                <a:cubicBezTo>
                  <a:pt x="83789" y="9175"/>
                  <a:pt x="83708" y="8810"/>
                  <a:pt x="83586" y="8445"/>
                </a:cubicBezTo>
                <a:cubicBezTo>
                  <a:pt x="83505" y="8039"/>
                  <a:pt x="83343" y="7673"/>
                  <a:pt x="83221" y="7349"/>
                </a:cubicBezTo>
                <a:cubicBezTo>
                  <a:pt x="83059" y="6983"/>
                  <a:pt x="82896" y="6618"/>
                  <a:pt x="82693" y="6293"/>
                </a:cubicBezTo>
                <a:cubicBezTo>
                  <a:pt x="82531" y="5928"/>
                  <a:pt x="82328" y="5603"/>
                  <a:pt x="82125" y="5278"/>
                </a:cubicBezTo>
                <a:cubicBezTo>
                  <a:pt x="81881" y="4953"/>
                  <a:pt x="81678" y="4669"/>
                  <a:pt x="81435" y="4345"/>
                </a:cubicBezTo>
                <a:cubicBezTo>
                  <a:pt x="81191" y="4060"/>
                  <a:pt x="80907" y="3776"/>
                  <a:pt x="80623" y="3492"/>
                </a:cubicBezTo>
                <a:cubicBezTo>
                  <a:pt x="80379" y="3208"/>
                  <a:pt x="80095" y="2964"/>
                  <a:pt x="79770" y="2721"/>
                </a:cubicBezTo>
                <a:cubicBezTo>
                  <a:pt x="79486" y="2477"/>
                  <a:pt x="79161" y="2234"/>
                  <a:pt x="78837" y="2031"/>
                </a:cubicBezTo>
                <a:cubicBezTo>
                  <a:pt x="78512" y="1787"/>
                  <a:pt x="78187" y="1584"/>
                  <a:pt x="77862" y="1422"/>
                </a:cubicBezTo>
                <a:cubicBezTo>
                  <a:pt x="77497" y="1219"/>
                  <a:pt x="77172" y="1056"/>
                  <a:pt x="76807" y="935"/>
                </a:cubicBezTo>
                <a:cubicBezTo>
                  <a:pt x="76442" y="772"/>
                  <a:pt x="76076" y="650"/>
                  <a:pt x="75711" y="529"/>
                </a:cubicBezTo>
                <a:cubicBezTo>
                  <a:pt x="75345" y="407"/>
                  <a:pt x="74939" y="326"/>
                  <a:pt x="74574" y="244"/>
                </a:cubicBezTo>
                <a:cubicBezTo>
                  <a:pt x="74209" y="163"/>
                  <a:pt x="73803" y="123"/>
                  <a:pt x="73437" y="82"/>
                </a:cubicBezTo>
                <a:cubicBezTo>
                  <a:pt x="73032" y="41"/>
                  <a:pt x="72666" y="1"/>
                  <a:pt x="72260" y="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Mask</a:t>
            </a:r>
            <a:endParaRPr/>
          </a:p>
        </p:txBody>
      </p:sp>
      <p:sp>
        <p:nvSpPr>
          <p:cNvPr id="490" name="Rectangle 489">
            <a:extLst>
              <a:ext uri="{FF2B5EF4-FFF2-40B4-BE49-F238E27FC236}">
                <a16:creationId xmlns:a16="http://schemas.microsoft.com/office/drawing/2014/main" id="{52883B0B-2F04-8845-9AA1-AC7699CE11E3}"/>
              </a:ext>
            </a:extLst>
          </p:cNvPr>
          <p:cNvSpPr/>
          <p:nvPr/>
        </p:nvSpPr>
        <p:spPr>
          <a:xfrm>
            <a:off x="268257" y="182206"/>
            <a:ext cx="8607486" cy="6453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2"/>
              </a:solidFill>
              <a:sym typeface="Fira Sans Extra Condensed Medium"/>
            </a:endParaRPr>
          </a:p>
        </p:txBody>
      </p:sp>
      <p:sp>
        <p:nvSpPr>
          <p:cNvPr id="491" name="Rectangle 490">
            <a:extLst>
              <a:ext uri="{FF2B5EF4-FFF2-40B4-BE49-F238E27FC236}">
                <a16:creationId xmlns:a16="http://schemas.microsoft.com/office/drawing/2014/main" id="{51D2B910-8EDD-C347-A4BD-DACEFFACB8E0}"/>
              </a:ext>
            </a:extLst>
          </p:cNvPr>
          <p:cNvSpPr/>
          <p:nvPr/>
        </p:nvSpPr>
        <p:spPr>
          <a:xfrm>
            <a:off x="419265" y="290756"/>
            <a:ext cx="8305470" cy="536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  <a:latin typeface="+mj-lt"/>
                <a:sym typeface="Fira Sans Extra Condensed Medium"/>
              </a:rPr>
              <a:t>Sentiment Analysis</a:t>
            </a:r>
            <a:endParaRPr lang="en-US" sz="3600" b="1">
              <a:solidFill>
                <a:schemeClr val="tx1"/>
              </a:solidFill>
              <a:latin typeface="+mj-lt"/>
              <a:sym typeface="Fira Sans Extra Condensed Medium"/>
            </a:endParaRPr>
          </a:p>
        </p:txBody>
      </p:sp>
      <p:pic>
        <p:nvPicPr>
          <p:cNvPr id="495" name="Graphic 494" descr="Sad face outline with solid fill">
            <a:extLst>
              <a:ext uri="{FF2B5EF4-FFF2-40B4-BE49-F238E27FC236}">
                <a16:creationId xmlns:a16="http://schemas.microsoft.com/office/drawing/2014/main" id="{ED9E616C-E816-B944-98AA-0034696A2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2069" y="854574"/>
            <a:ext cx="365760" cy="365760"/>
          </a:xfrm>
          <a:prstGeom prst="rect">
            <a:avLst/>
          </a:prstGeom>
        </p:spPr>
      </p:pic>
      <p:pic>
        <p:nvPicPr>
          <p:cNvPr id="496" name="Graphic 495" descr="Smiling face outline with solid fill">
            <a:extLst>
              <a:ext uri="{FF2B5EF4-FFF2-40B4-BE49-F238E27FC236}">
                <a16:creationId xmlns:a16="http://schemas.microsoft.com/office/drawing/2014/main" id="{861AA275-ECE4-2B49-AA06-796986F3A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7686" y="1243815"/>
            <a:ext cx="365760" cy="365760"/>
          </a:xfrm>
          <a:prstGeom prst="rect">
            <a:avLst/>
          </a:prstGeom>
        </p:spPr>
      </p:pic>
      <p:pic>
        <p:nvPicPr>
          <p:cNvPr id="497" name="Graphic 496" descr="Sad face outline with solid fill">
            <a:extLst>
              <a:ext uri="{FF2B5EF4-FFF2-40B4-BE49-F238E27FC236}">
                <a16:creationId xmlns:a16="http://schemas.microsoft.com/office/drawing/2014/main" id="{1DA13500-FF22-9045-9F62-F0AF23E1F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2979" y="1665354"/>
            <a:ext cx="365760" cy="365760"/>
          </a:xfrm>
          <a:prstGeom prst="rect">
            <a:avLst/>
          </a:prstGeom>
        </p:spPr>
      </p:pic>
      <p:pic>
        <p:nvPicPr>
          <p:cNvPr id="498" name="Graphic 497" descr="Smiling face outline with solid fill">
            <a:extLst>
              <a:ext uri="{FF2B5EF4-FFF2-40B4-BE49-F238E27FC236}">
                <a16:creationId xmlns:a16="http://schemas.microsoft.com/office/drawing/2014/main" id="{9C0718D7-9721-8742-BED8-0C88BC20C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596" y="2054595"/>
            <a:ext cx="365760" cy="365760"/>
          </a:xfrm>
          <a:prstGeom prst="rect">
            <a:avLst/>
          </a:prstGeom>
        </p:spPr>
      </p:pic>
      <p:pic>
        <p:nvPicPr>
          <p:cNvPr id="499" name="Graphic 498" descr="Sad face outline with solid fill">
            <a:extLst>
              <a:ext uri="{FF2B5EF4-FFF2-40B4-BE49-F238E27FC236}">
                <a16:creationId xmlns:a16="http://schemas.microsoft.com/office/drawing/2014/main" id="{4726204D-2FD3-E849-8A24-CEF59769C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8596" y="2849313"/>
            <a:ext cx="365760" cy="365760"/>
          </a:xfrm>
          <a:prstGeom prst="rect">
            <a:avLst/>
          </a:prstGeom>
        </p:spPr>
      </p:pic>
      <p:pic>
        <p:nvPicPr>
          <p:cNvPr id="500" name="Graphic 499" descr="Smiling face outline with solid fill">
            <a:extLst>
              <a:ext uri="{FF2B5EF4-FFF2-40B4-BE49-F238E27FC236}">
                <a16:creationId xmlns:a16="http://schemas.microsoft.com/office/drawing/2014/main" id="{F43A0B85-E390-5F47-9CDF-20354081F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4213" y="3238554"/>
            <a:ext cx="365760" cy="365760"/>
          </a:xfrm>
          <a:prstGeom prst="rect">
            <a:avLst/>
          </a:prstGeom>
        </p:spPr>
      </p:pic>
      <p:pic>
        <p:nvPicPr>
          <p:cNvPr id="501" name="Graphic 500" descr="Sad face outline with solid fill">
            <a:extLst>
              <a:ext uri="{FF2B5EF4-FFF2-40B4-BE49-F238E27FC236}">
                <a16:creationId xmlns:a16="http://schemas.microsoft.com/office/drawing/2014/main" id="{FE508137-BDBF-2A48-8439-7BAB2670D5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8599" y="3798377"/>
            <a:ext cx="365760" cy="365760"/>
          </a:xfrm>
          <a:prstGeom prst="rect">
            <a:avLst/>
          </a:prstGeom>
        </p:spPr>
      </p:pic>
      <p:pic>
        <p:nvPicPr>
          <p:cNvPr id="502" name="Graphic 501" descr="Smiling face outline with solid fill">
            <a:extLst>
              <a:ext uri="{FF2B5EF4-FFF2-40B4-BE49-F238E27FC236}">
                <a16:creationId xmlns:a16="http://schemas.microsoft.com/office/drawing/2014/main" id="{38E0AA01-2679-F148-9847-B999999F2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4216" y="4187618"/>
            <a:ext cx="365760" cy="365760"/>
          </a:xfrm>
          <a:prstGeom prst="rect">
            <a:avLst/>
          </a:prstGeom>
        </p:spPr>
      </p:pic>
      <p:sp>
        <p:nvSpPr>
          <p:cNvPr id="504" name="Google Shape;1026;p21">
            <a:extLst>
              <a:ext uri="{FF2B5EF4-FFF2-40B4-BE49-F238E27FC236}">
                <a16:creationId xmlns:a16="http://schemas.microsoft.com/office/drawing/2014/main" id="{D48B2BE6-30FB-2C4A-B41E-C87870A775F1}"/>
              </a:ext>
            </a:extLst>
          </p:cNvPr>
          <p:cNvSpPr txBox="1"/>
          <p:nvPr/>
        </p:nvSpPr>
        <p:spPr>
          <a:xfrm>
            <a:off x="5843966" y="809513"/>
            <a:ext cx="993274" cy="458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15%</a:t>
            </a:r>
            <a:endParaRPr lang="en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5" name="Google Shape;1026;p21">
            <a:extLst>
              <a:ext uri="{FF2B5EF4-FFF2-40B4-BE49-F238E27FC236}">
                <a16:creationId xmlns:a16="http://schemas.microsoft.com/office/drawing/2014/main" id="{360FBE07-9138-D846-B100-926213CB5455}"/>
              </a:ext>
            </a:extLst>
          </p:cNvPr>
          <p:cNvSpPr txBox="1"/>
          <p:nvPr/>
        </p:nvSpPr>
        <p:spPr>
          <a:xfrm>
            <a:off x="5860237" y="1217201"/>
            <a:ext cx="993274" cy="458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85%</a:t>
            </a:r>
            <a:endParaRPr lang="en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6" name="Google Shape;1026;p21">
            <a:extLst>
              <a:ext uri="{FF2B5EF4-FFF2-40B4-BE49-F238E27FC236}">
                <a16:creationId xmlns:a16="http://schemas.microsoft.com/office/drawing/2014/main" id="{0488E2CE-4327-CF40-8EE2-CD28DBA74114}"/>
              </a:ext>
            </a:extLst>
          </p:cNvPr>
          <p:cNvSpPr txBox="1"/>
          <p:nvPr/>
        </p:nvSpPr>
        <p:spPr>
          <a:xfrm>
            <a:off x="6455996" y="1598702"/>
            <a:ext cx="993274" cy="458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13%</a:t>
            </a:r>
            <a:endParaRPr lang="en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7" name="Google Shape;1026;p21">
            <a:extLst>
              <a:ext uri="{FF2B5EF4-FFF2-40B4-BE49-F238E27FC236}">
                <a16:creationId xmlns:a16="http://schemas.microsoft.com/office/drawing/2014/main" id="{EFE9BD35-F0AF-A942-892B-D7F33433E14C}"/>
              </a:ext>
            </a:extLst>
          </p:cNvPr>
          <p:cNvSpPr txBox="1"/>
          <p:nvPr/>
        </p:nvSpPr>
        <p:spPr>
          <a:xfrm>
            <a:off x="6472267" y="2006390"/>
            <a:ext cx="993274" cy="458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87%</a:t>
            </a:r>
            <a:endParaRPr lang="en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8" name="Google Shape;1026;p21">
            <a:extLst>
              <a:ext uri="{FF2B5EF4-FFF2-40B4-BE49-F238E27FC236}">
                <a16:creationId xmlns:a16="http://schemas.microsoft.com/office/drawing/2014/main" id="{35A5302C-1CAA-BE43-AD3E-560ABDD655FC}"/>
              </a:ext>
            </a:extLst>
          </p:cNvPr>
          <p:cNvSpPr txBox="1"/>
          <p:nvPr/>
        </p:nvSpPr>
        <p:spPr>
          <a:xfrm>
            <a:off x="6472267" y="2790804"/>
            <a:ext cx="993274" cy="458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20%</a:t>
            </a:r>
            <a:endParaRPr lang="en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9" name="Google Shape;1026;p21">
            <a:extLst>
              <a:ext uri="{FF2B5EF4-FFF2-40B4-BE49-F238E27FC236}">
                <a16:creationId xmlns:a16="http://schemas.microsoft.com/office/drawing/2014/main" id="{2A1E80B3-02C8-F444-AAD4-CAE55F84A6E5}"/>
              </a:ext>
            </a:extLst>
          </p:cNvPr>
          <p:cNvSpPr txBox="1"/>
          <p:nvPr/>
        </p:nvSpPr>
        <p:spPr>
          <a:xfrm>
            <a:off x="6488538" y="3198492"/>
            <a:ext cx="993274" cy="458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80%</a:t>
            </a:r>
            <a:endParaRPr lang="en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0" name="Google Shape;1026;p21">
            <a:extLst>
              <a:ext uri="{FF2B5EF4-FFF2-40B4-BE49-F238E27FC236}">
                <a16:creationId xmlns:a16="http://schemas.microsoft.com/office/drawing/2014/main" id="{A0B5EBEF-439E-124D-AC28-44C4DC2676AB}"/>
              </a:ext>
            </a:extLst>
          </p:cNvPr>
          <p:cNvSpPr txBox="1"/>
          <p:nvPr/>
        </p:nvSpPr>
        <p:spPr>
          <a:xfrm>
            <a:off x="5959359" y="3751142"/>
            <a:ext cx="993274" cy="458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66%</a:t>
            </a:r>
            <a:endParaRPr lang="en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1" name="Google Shape;1026;p21">
            <a:extLst>
              <a:ext uri="{FF2B5EF4-FFF2-40B4-BE49-F238E27FC236}">
                <a16:creationId xmlns:a16="http://schemas.microsoft.com/office/drawing/2014/main" id="{DD833491-F627-2246-916B-9FE22B672665}"/>
              </a:ext>
            </a:extLst>
          </p:cNvPr>
          <p:cNvSpPr txBox="1"/>
          <p:nvPr/>
        </p:nvSpPr>
        <p:spPr>
          <a:xfrm>
            <a:off x="5975630" y="4158830"/>
            <a:ext cx="993274" cy="458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34%</a:t>
            </a:r>
            <a:endParaRPr lang="en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2" name="Picture 511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0BF7365A-2E47-E94C-9326-2D87FF7C95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6972085" y="4378444"/>
            <a:ext cx="765056" cy="765056"/>
          </a:xfrm>
          <a:prstGeom prst="rect">
            <a:avLst/>
          </a:prstGeom>
        </p:spPr>
      </p:pic>
      <p:pic>
        <p:nvPicPr>
          <p:cNvPr id="513" name="Picture 512" descr="A picture containing kiwi&#10;&#10;Description automatically generated">
            <a:extLst>
              <a:ext uri="{FF2B5EF4-FFF2-40B4-BE49-F238E27FC236}">
                <a16:creationId xmlns:a16="http://schemas.microsoft.com/office/drawing/2014/main" id="{7DB90479-5854-1446-94AE-A20C5FA4F6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7584579" y="4344156"/>
            <a:ext cx="1172611" cy="731520"/>
          </a:xfrm>
          <a:prstGeom prst="rect">
            <a:avLst/>
          </a:prstGeom>
        </p:spPr>
      </p:pic>
      <p:pic>
        <p:nvPicPr>
          <p:cNvPr id="514" name="Picture 513" descr="A picture containing cake, decorated, colorful, close&#10;&#10;Description automatically generated">
            <a:extLst>
              <a:ext uri="{FF2B5EF4-FFF2-40B4-BE49-F238E27FC236}">
                <a16:creationId xmlns:a16="http://schemas.microsoft.com/office/drawing/2014/main" id="{4F4DE28F-443C-F14E-963A-5CDE2BB65D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 flipH="1">
            <a:off x="8329900" y="3131308"/>
            <a:ext cx="729078" cy="731520"/>
          </a:xfrm>
          <a:prstGeom prst="rect">
            <a:avLst/>
          </a:prstGeom>
        </p:spPr>
      </p:pic>
      <p:pic>
        <p:nvPicPr>
          <p:cNvPr id="515" name="Picture 514">
            <a:extLst>
              <a:ext uri="{FF2B5EF4-FFF2-40B4-BE49-F238E27FC236}">
                <a16:creationId xmlns:a16="http://schemas.microsoft.com/office/drawing/2014/main" id="{4567A9E4-8F2D-5147-8DF0-CBAF0CA1396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8150826" y="3917808"/>
            <a:ext cx="1147817" cy="645328"/>
          </a:xfrm>
          <a:prstGeom prst="rect">
            <a:avLst/>
          </a:prstGeom>
        </p:spPr>
      </p:pic>
      <p:sp>
        <p:nvSpPr>
          <p:cNvPr id="60" name="Google Shape;1615;p28">
            <a:extLst>
              <a:ext uri="{FF2B5EF4-FFF2-40B4-BE49-F238E27FC236}">
                <a16:creationId xmlns:a16="http://schemas.microsoft.com/office/drawing/2014/main" id="{9A14533E-93F1-574C-957C-2FF513C73D33}"/>
              </a:ext>
            </a:extLst>
          </p:cNvPr>
          <p:cNvSpPr/>
          <p:nvPr/>
        </p:nvSpPr>
        <p:spPr>
          <a:xfrm>
            <a:off x="1412239" y="2014251"/>
            <a:ext cx="1009310" cy="293521"/>
          </a:xfrm>
          <a:custGeom>
            <a:avLst/>
            <a:gdLst/>
            <a:ahLst/>
            <a:cxnLst/>
            <a:rect l="l" t="t" r="r" b="b"/>
            <a:pathLst>
              <a:path w="84114" h="23709" extrusionOk="0">
                <a:moveTo>
                  <a:pt x="11854" y="1"/>
                </a:moveTo>
                <a:cubicBezTo>
                  <a:pt x="11449" y="1"/>
                  <a:pt x="11083" y="41"/>
                  <a:pt x="10677" y="82"/>
                </a:cubicBezTo>
                <a:cubicBezTo>
                  <a:pt x="10312" y="123"/>
                  <a:pt x="9906" y="163"/>
                  <a:pt x="9541" y="244"/>
                </a:cubicBezTo>
                <a:cubicBezTo>
                  <a:pt x="9175" y="326"/>
                  <a:pt x="8769" y="407"/>
                  <a:pt x="8404" y="529"/>
                </a:cubicBezTo>
                <a:cubicBezTo>
                  <a:pt x="8039" y="650"/>
                  <a:pt x="7673" y="772"/>
                  <a:pt x="7308" y="935"/>
                </a:cubicBezTo>
                <a:cubicBezTo>
                  <a:pt x="6942" y="1056"/>
                  <a:pt x="6618" y="1219"/>
                  <a:pt x="6252" y="1422"/>
                </a:cubicBezTo>
                <a:cubicBezTo>
                  <a:pt x="5928" y="1584"/>
                  <a:pt x="5603" y="1787"/>
                  <a:pt x="5278" y="2031"/>
                </a:cubicBezTo>
                <a:cubicBezTo>
                  <a:pt x="4953" y="2234"/>
                  <a:pt x="4628" y="2477"/>
                  <a:pt x="4344" y="2721"/>
                </a:cubicBezTo>
                <a:cubicBezTo>
                  <a:pt x="4060" y="2964"/>
                  <a:pt x="3735" y="3208"/>
                  <a:pt x="3492" y="3492"/>
                </a:cubicBezTo>
                <a:cubicBezTo>
                  <a:pt x="3208" y="3776"/>
                  <a:pt x="2964" y="4060"/>
                  <a:pt x="2680" y="4345"/>
                </a:cubicBezTo>
                <a:cubicBezTo>
                  <a:pt x="2436" y="4669"/>
                  <a:pt x="2233" y="4953"/>
                  <a:pt x="1990" y="5278"/>
                </a:cubicBezTo>
                <a:cubicBezTo>
                  <a:pt x="1787" y="5603"/>
                  <a:pt x="1584" y="5928"/>
                  <a:pt x="1421" y="6293"/>
                </a:cubicBezTo>
                <a:cubicBezTo>
                  <a:pt x="1218" y="6618"/>
                  <a:pt x="1056" y="6983"/>
                  <a:pt x="894" y="7349"/>
                </a:cubicBezTo>
                <a:cubicBezTo>
                  <a:pt x="772" y="7673"/>
                  <a:pt x="610" y="8039"/>
                  <a:pt x="528" y="8445"/>
                </a:cubicBezTo>
                <a:cubicBezTo>
                  <a:pt x="407" y="8810"/>
                  <a:pt x="325" y="9175"/>
                  <a:pt x="244" y="9541"/>
                </a:cubicBezTo>
                <a:cubicBezTo>
                  <a:pt x="163" y="9947"/>
                  <a:pt x="82" y="10312"/>
                  <a:pt x="82" y="10718"/>
                </a:cubicBezTo>
                <a:cubicBezTo>
                  <a:pt x="41" y="11083"/>
                  <a:pt x="1" y="11489"/>
                  <a:pt x="1" y="11855"/>
                </a:cubicBezTo>
                <a:cubicBezTo>
                  <a:pt x="1" y="12261"/>
                  <a:pt x="41" y="12626"/>
                  <a:pt x="82" y="13032"/>
                </a:cubicBezTo>
                <a:cubicBezTo>
                  <a:pt x="82" y="13397"/>
                  <a:pt x="163" y="13803"/>
                  <a:pt x="244" y="14169"/>
                </a:cubicBezTo>
                <a:cubicBezTo>
                  <a:pt x="325" y="14534"/>
                  <a:pt x="407" y="14940"/>
                  <a:pt x="528" y="15305"/>
                </a:cubicBezTo>
                <a:cubicBezTo>
                  <a:pt x="650" y="15671"/>
                  <a:pt x="772" y="16036"/>
                  <a:pt x="894" y="16401"/>
                </a:cubicBezTo>
                <a:cubicBezTo>
                  <a:pt x="1056" y="16767"/>
                  <a:pt x="1218" y="17091"/>
                  <a:pt x="1421" y="17457"/>
                </a:cubicBezTo>
                <a:cubicBezTo>
                  <a:pt x="1584" y="17782"/>
                  <a:pt x="1787" y="18106"/>
                  <a:pt x="1990" y="18431"/>
                </a:cubicBezTo>
                <a:cubicBezTo>
                  <a:pt x="2233" y="18756"/>
                  <a:pt x="2436" y="19081"/>
                  <a:pt x="2680" y="19365"/>
                </a:cubicBezTo>
                <a:cubicBezTo>
                  <a:pt x="2923" y="19690"/>
                  <a:pt x="3208" y="19974"/>
                  <a:pt x="3492" y="20258"/>
                </a:cubicBezTo>
                <a:cubicBezTo>
                  <a:pt x="3735" y="20501"/>
                  <a:pt x="4060" y="20786"/>
                  <a:pt x="4344" y="21029"/>
                </a:cubicBezTo>
                <a:cubicBezTo>
                  <a:pt x="4628" y="21273"/>
                  <a:pt x="4953" y="21516"/>
                  <a:pt x="5278" y="21719"/>
                </a:cubicBezTo>
                <a:cubicBezTo>
                  <a:pt x="5603" y="21922"/>
                  <a:pt x="5928" y="22125"/>
                  <a:pt x="6252" y="22328"/>
                </a:cubicBezTo>
                <a:cubicBezTo>
                  <a:pt x="6618" y="22491"/>
                  <a:pt x="6942" y="22653"/>
                  <a:pt x="7308" y="22815"/>
                </a:cubicBezTo>
                <a:cubicBezTo>
                  <a:pt x="7673" y="22937"/>
                  <a:pt x="8039" y="23100"/>
                  <a:pt x="8404" y="23181"/>
                </a:cubicBezTo>
                <a:cubicBezTo>
                  <a:pt x="8769" y="23303"/>
                  <a:pt x="9175" y="23424"/>
                  <a:pt x="9541" y="23465"/>
                </a:cubicBezTo>
                <a:cubicBezTo>
                  <a:pt x="9906" y="23546"/>
                  <a:pt x="10312" y="23627"/>
                  <a:pt x="10677" y="23668"/>
                </a:cubicBezTo>
                <a:cubicBezTo>
                  <a:pt x="11083" y="23708"/>
                  <a:pt x="11449" y="23708"/>
                  <a:pt x="11854" y="23708"/>
                </a:cubicBezTo>
                <a:lnTo>
                  <a:pt x="72260" y="23708"/>
                </a:lnTo>
                <a:cubicBezTo>
                  <a:pt x="72666" y="23708"/>
                  <a:pt x="73032" y="23708"/>
                  <a:pt x="73437" y="23668"/>
                </a:cubicBezTo>
                <a:cubicBezTo>
                  <a:pt x="73803" y="23627"/>
                  <a:pt x="74209" y="23546"/>
                  <a:pt x="74574" y="23465"/>
                </a:cubicBezTo>
                <a:cubicBezTo>
                  <a:pt x="74939" y="23424"/>
                  <a:pt x="75345" y="23303"/>
                  <a:pt x="75711" y="23181"/>
                </a:cubicBezTo>
                <a:cubicBezTo>
                  <a:pt x="76076" y="23100"/>
                  <a:pt x="76442" y="22937"/>
                  <a:pt x="76807" y="22815"/>
                </a:cubicBezTo>
                <a:cubicBezTo>
                  <a:pt x="77172" y="22653"/>
                  <a:pt x="77497" y="22491"/>
                  <a:pt x="77862" y="22328"/>
                </a:cubicBezTo>
                <a:cubicBezTo>
                  <a:pt x="78187" y="22125"/>
                  <a:pt x="78512" y="21922"/>
                  <a:pt x="78837" y="21719"/>
                </a:cubicBezTo>
                <a:cubicBezTo>
                  <a:pt x="79161" y="21516"/>
                  <a:pt x="79486" y="21273"/>
                  <a:pt x="79770" y="21029"/>
                </a:cubicBezTo>
                <a:cubicBezTo>
                  <a:pt x="80095" y="20786"/>
                  <a:pt x="80379" y="20501"/>
                  <a:pt x="80623" y="20258"/>
                </a:cubicBezTo>
                <a:cubicBezTo>
                  <a:pt x="80907" y="19974"/>
                  <a:pt x="81191" y="19690"/>
                  <a:pt x="81435" y="19365"/>
                </a:cubicBezTo>
                <a:cubicBezTo>
                  <a:pt x="81678" y="19081"/>
                  <a:pt x="81881" y="18756"/>
                  <a:pt x="82125" y="18431"/>
                </a:cubicBezTo>
                <a:cubicBezTo>
                  <a:pt x="82328" y="18106"/>
                  <a:pt x="82531" y="17782"/>
                  <a:pt x="82693" y="17457"/>
                </a:cubicBezTo>
                <a:cubicBezTo>
                  <a:pt x="82896" y="17091"/>
                  <a:pt x="83059" y="16767"/>
                  <a:pt x="83221" y="16401"/>
                </a:cubicBezTo>
                <a:cubicBezTo>
                  <a:pt x="83343" y="16036"/>
                  <a:pt x="83505" y="15671"/>
                  <a:pt x="83586" y="15305"/>
                </a:cubicBezTo>
                <a:cubicBezTo>
                  <a:pt x="83708" y="14940"/>
                  <a:pt x="83789" y="14575"/>
                  <a:pt x="83870" y="14169"/>
                </a:cubicBezTo>
                <a:cubicBezTo>
                  <a:pt x="83952" y="13803"/>
                  <a:pt x="84033" y="13397"/>
                  <a:pt x="84073" y="13032"/>
                </a:cubicBezTo>
                <a:cubicBezTo>
                  <a:pt x="84114" y="12626"/>
                  <a:pt x="84114" y="12261"/>
                  <a:pt x="84114" y="11855"/>
                </a:cubicBezTo>
                <a:cubicBezTo>
                  <a:pt x="84114" y="11489"/>
                  <a:pt x="84073" y="11083"/>
                  <a:pt x="84073" y="10718"/>
                </a:cubicBezTo>
                <a:cubicBezTo>
                  <a:pt x="84033" y="10312"/>
                  <a:pt x="83952" y="9947"/>
                  <a:pt x="83870" y="9541"/>
                </a:cubicBezTo>
                <a:cubicBezTo>
                  <a:pt x="83789" y="9175"/>
                  <a:pt x="83708" y="8810"/>
                  <a:pt x="83586" y="8445"/>
                </a:cubicBezTo>
                <a:cubicBezTo>
                  <a:pt x="83505" y="8039"/>
                  <a:pt x="83343" y="7673"/>
                  <a:pt x="83221" y="7349"/>
                </a:cubicBezTo>
                <a:cubicBezTo>
                  <a:pt x="83059" y="6983"/>
                  <a:pt x="82896" y="6618"/>
                  <a:pt x="82693" y="6293"/>
                </a:cubicBezTo>
                <a:cubicBezTo>
                  <a:pt x="82531" y="5928"/>
                  <a:pt x="82328" y="5603"/>
                  <a:pt x="82125" y="5278"/>
                </a:cubicBezTo>
                <a:cubicBezTo>
                  <a:pt x="81881" y="4953"/>
                  <a:pt x="81678" y="4669"/>
                  <a:pt x="81435" y="4345"/>
                </a:cubicBezTo>
                <a:cubicBezTo>
                  <a:pt x="81191" y="4060"/>
                  <a:pt x="80907" y="3776"/>
                  <a:pt x="80623" y="3492"/>
                </a:cubicBezTo>
                <a:cubicBezTo>
                  <a:pt x="80379" y="3208"/>
                  <a:pt x="80095" y="2964"/>
                  <a:pt x="79770" y="2721"/>
                </a:cubicBezTo>
                <a:cubicBezTo>
                  <a:pt x="79486" y="2477"/>
                  <a:pt x="79161" y="2234"/>
                  <a:pt x="78837" y="2031"/>
                </a:cubicBezTo>
                <a:cubicBezTo>
                  <a:pt x="78512" y="1787"/>
                  <a:pt x="78187" y="1584"/>
                  <a:pt x="77862" y="1422"/>
                </a:cubicBezTo>
                <a:cubicBezTo>
                  <a:pt x="77497" y="1219"/>
                  <a:pt x="77172" y="1056"/>
                  <a:pt x="76807" y="935"/>
                </a:cubicBezTo>
                <a:cubicBezTo>
                  <a:pt x="76442" y="772"/>
                  <a:pt x="76076" y="650"/>
                  <a:pt x="75711" y="529"/>
                </a:cubicBezTo>
                <a:cubicBezTo>
                  <a:pt x="75345" y="407"/>
                  <a:pt x="74939" y="326"/>
                  <a:pt x="74574" y="244"/>
                </a:cubicBezTo>
                <a:cubicBezTo>
                  <a:pt x="74209" y="163"/>
                  <a:pt x="73803" y="123"/>
                  <a:pt x="73437" y="82"/>
                </a:cubicBezTo>
                <a:cubicBezTo>
                  <a:pt x="73032" y="41"/>
                  <a:pt x="72666" y="1"/>
                  <a:pt x="72260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4876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19487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3" name="Google Shape;1553;p28"/>
          <p:cNvGrpSpPr/>
          <p:nvPr/>
        </p:nvGrpSpPr>
        <p:grpSpPr>
          <a:xfrm>
            <a:off x="1028188" y="1644691"/>
            <a:ext cx="2816744" cy="2584521"/>
            <a:chOff x="1028188" y="1644691"/>
            <a:chExt cx="2816744" cy="2584521"/>
          </a:xfrm>
        </p:grpSpPr>
        <p:sp>
          <p:nvSpPr>
            <p:cNvPr id="1554" name="Google Shape;1554;p28"/>
            <p:cNvSpPr/>
            <p:nvPr/>
          </p:nvSpPr>
          <p:spPr>
            <a:xfrm>
              <a:off x="2873650" y="3824367"/>
              <a:ext cx="139892" cy="139656"/>
            </a:xfrm>
            <a:custGeom>
              <a:avLst/>
              <a:gdLst/>
              <a:ahLst/>
              <a:cxnLst/>
              <a:rect l="l" t="t" r="r" b="b"/>
              <a:pathLst>
                <a:path w="6537" h="6526" extrusionOk="0">
                  <a:moveTo>
                    <a:pt x="3045" y="0"/>
                  </a:moveTo>
                  <a:cubicBezTo>
                    <a:pt x="2842" y="0"/>
                    <a:pt x="2639" y="41"/>
                    <a:pt x="2436" y="122"/>
                  </a:cubicBezTo>
                  <a:cubicBezTo>
                    <a:pt x="2193" y="162"/>
                    <a:pt x="2030" y="244"/>
                    <a:pt x="1827" y="325"/>
                  </a:cubicBezTo>
                  <a:cubicBezTo>
                    <a:pt x="1624" y="447"/>
                    <a:pt x="1462" y="528"/>
                    <a:pt x="1259" y="690"/>
                  </a:cubicBezTo>
                  <a:cubicBezTo>
                    <a:pt x="1097" y="812"/>
                    <a:pt x="934" y="934"/>
                    <a:pt x="813" y="1096"/>
                  </a:cubicBezTo>
                  <a:cubicBezTo>
                    <a:pt x="650" y="1259"/>
                    <a:pt x="528" y="1462"/>
                    <a:pt x="447" y="1624"/>
                  </a:cubicBezTo>
                  <a:cubicBezTo>
                    <a:pt x="325" y="1827"/>
                    <a:pt x="244" y="2030"/>
                    <a:pt x="163" y="2233"/>
                  </a:cubicBezTo>
                  <a:cubicBezTo>
                    <a:pt x="122" y="2436"/>
                    <a:pt x="41" y="2639"/>
                    <a:pt x="41" y="2842"/>
                  </a:cubicBezTo>
                  <a:cubicBezTo>
                    <a:pt x="1" y="3045"/>
                    <a:pt x="1" y="3248"/>
                    <a:pt x="1" y="3491"/>
                  </a:cubicBezTo>
                  <a:cubicBezTo>
                    <a:pt x="41" y="3694"/>
                    <a:pt x="82" y="3897"/>
                    <a:pt x="122" y="4100"/>
                  </a:cubicBezTo>
                  <a:cubicBezTo>
                    <a:pt x="163" y="4303"/>
                    <a:pt x="244" y="4506"/>
                    <a:pt x="366" y="4709"/>
                  </a:cubicBezTo>
                  <a:cubicBezTo>
                    <a:pt x="447" y="4912"/>
                    <a:pt x="569" y="5074"/>
                    <a:pt x="691" y="5237"/>
                  </a:cubicBezTo>
                  <a:cubicBezTo>
                    <a:pt x="813" y="5440"/>
                    <a:pt x="975" y="5562"/>
                    <a:pt x="1137" y="5724"/>
                  </a:cubicBezTo>
                  <a:cubicBezTo>
                    <a:pt x="1300" y="5846"/>
                    <a:pt x="1462" y="5968"/>
                    <a:pt x="1665" y="6089"/>
                  </a:cubicBezTo>
                  <a:cubicBezTo>
                    <a:pt x="1827" y="6211"/>
                    <a:pt x="2030" y="6292"/>
                    <a:pt x="2233" y="6333"/>
                  </a:cubicBezTo>
                  <a:cubicBezTo>
                    <a:pt x="2436" y="6414"/>
                    <a:pt x="2639" y="6455"/>
                    <a:pt x="2842" y="6495"/>
                  </a:cubicBezTo>
                  <a:cubicBezTo>
                    <a:pt x="2964" y="6516"/>
                    <a:pt x="3076" y="6526"/>
                    <a:pt x="3182" y="6526"/>
                  </a:cubicBezTo>
                  <a:cubicBezTo>
                    <a:pt x="3289" y="6526"/>
                    <a:pt x="3390" y="6516"/>
                    <a:pt x="3492" y="6495"/>
                  </a:cubicBezTo>
                  <a:cubicBezTo>
                    <a:pt x="3695" y="6495"/>
                    <a:pt x="3898" y="6455"/>
                    <a:pt x="4141" y="6414"/>
                  </a:cubicBezTo>
                  <a:cubicBezTo>
                    <a:pt x="4344" y="6333"/>
                    <a:pt x="4547" y="6292"/>
                    <a:pt x="4710" y="6171"/>
                  </a:cubicBezTo>
                  <a:cubicBezTo>
                    <a:pt x="4913" y="6089"/>
                    <a:pt x="5116" y="5968"/>
                    <a:pt x="5278" y="5846"/>
                  </a:cubicBezTo>
                  <a:cubicBezTo>
                    <a:pt x="5440" y="5724"/>
                    <a:pt x="5603" y="5562"/>
                    <a:pt x="5725" y="5399"/>
                  </a:cubicBezTo>
                  <a:cubicBezTo>
                    <a:pt x="5887" y="5237"/>
                    <a:pt x="6009" y="5074"/>
                    <a:pt x="6090" y="4872"/>
                  </a:cubicBezTo>
                  <a:cubicBezTo>
                    <a:pt x="6212" y="4709"/>
                    <a:pt x="6293" y="4506"/>
                    <a:pt x="6374" y="4303"/>
                  </a:cubicBezTo>
                  <a:cubicBezTo>
                    <a:pt x="6415" y="4100"/>
                    <a:pt x="6496" y="3897"/>
                    <a:pt x="6496" y="3694"/>
                  </a:cubicBezTo>
                  <a:cubicBezTo>
                    <a:pt x="6536" y="3451"/>
                    <a:pt x="6536" y="3248"/>
                    <a:pt x="6536" y="3045"/>
                  </a:cubicBezTo>
                  <a:cubicBezTo>
                    <a:pt x="6496" y="2842"/>
                    <a:pt x="6496" y="2598"/>
                    <a:pt x="6415" y="2395"/>
                  </a:cubicBezTo>
                  <a:cubicBezTo>
                    <a:pt x="6374" y="2192"/>
                    <a:pt x="6293" y="1989"/>
                    <a:pt x="6212" y="1827"/>
                  </a:cubicBezTo>
                  <a:cubicBezTo>
                    <a:pt x="6090" y="1624"/>
                    <a:pt x="5968" y="1421"/>
                    <a:pt x="5846" y="1259"/>
                  </a:cubicBezTo>
                  <a:cubicBezTo>
                    <a:pt x="5725" y="1096"/>
                    <a:pt x="5562" y="934"/>
                    <a:pt x="5400" y="812"/>
                  </a:cubicBezTo>
                  <a:cubicBezTo>
                    <a:pt x="5237" y="650"/>
                    <a:pt x="5075" y="528"/>
                    <a:pt x="4913" y="406"/>
                  </a:cubicBezTo>
                  <a:cubicBezTo>
                    <a:pt x="4710" y="325"/>
                    <a:pt x="4507" y="244"/>
                    <a:pt x="4304" y="162"/>
                  </a:cubicBezTo>
                  <a:cubicBezTo>
                    <a:pt x="4101" y="81"/>
                    <a:pt x="3898" y="41"/>
                    <a:pt x="3695" y="41"/>
                  </a:cubicBezTo>
                  <a:cubicBezTo>
                    <a:pt x="3492" y="0"/>
                    <a:pt x="3248" y="0"/>
                    <a:pt x="304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8"/>
            <p:cNvSpPr/>
            <p:nvPr/>
          </p:nvSpPr>
          <p:spPr>
            <a:xfrm>
              <a:off x="2926637" y="3870398"/>
              <a:ext cx="281496" cy="358814"/>
            </a:xfrm>
            <a:custGeom>
              <a:avLst/>
              <a:gdLst/>
              <a:ahLst/>
              <a:cxnLst/>
              <a:rect l="l" t="t" r="r" b="b"/>
              <a:pathLst>
                <a:path w="13154" h="16767" extrusionOk="0">
                  <a:moveTo>
                    <a:pt x="610" y="1"/>
                  </a:moveTo>
                  <a:lnTo>
                    <a:pt x="1" y="447"/>
                  </a:lnTo>
                  <a:lnTo>
                    <a:pt x="12585" y="16766"/>
                  </a:lnTo>
                  <a:lnTo>
                    <a:pt x="13154" y="16320"/>
                  </a:lnTo>
                  <a:lnTo>
                    <a:pt x="6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8"/>
            <p:cNvSpPr/>
            <p:nvPr/>
          </p:nvSpPr>
          <p:spPr>
            <a:xfrm>
              <a:off x="3301072" y="3385645"/>
              <a:ext cx="453509" cy="202444"/>
            </a:xfrm>
            <a:custGeom>
              <a:avLst/>
              <a:gdLst/>
              <a:ahLst/>
              <a:cxnLst/>
              <a:rect l="l" t="t" r="r" b="b"/>
              <a:pathLst>
                <a:path w="21192" h="9460" extrusionOk="0">
                  <a:moveTo>
                    <a:pt x="285" y="1"/>
                  </a:moveTo>
                  <a:lnTo>
                    <a:pt x="1" y="691"/>
                  </a:lnTo>
                  <a:lnTo>
                    <a:pt x="20907" y="9459"/>
                  </a:lnTo>
                  <a:lnTo>
                    <a:pt x="21191" y="8810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8"/>
            <p:cNvSpPr/>
            <p:nvPr/>
          </p:nvSpPr>
          <p:spPr>
            <a:xfrm>
              <a:off x="3255897" y="3336340"/>
              <a:ext cx="139892" cy="139678"/>
            </a:xfrm>
            <a:custGeom>
              <a:avLst/>
              <a:gdLst/>
              <a:ahLst/>
              <a:cxnLst/>
              <a:rect l="l" t="t" r="r" b="b"/>
              <a:pathLst>
                <a:path w="6537" h="6527" extrusionOk="0">
                  <a:moveTo>
                    <a:pt x="3345" y="1"/>
                  </a:moveTo>
                  <a:cubicBezTo>
                    <a:pt x="3238" y="1"/>
                    <a:pt x="3126" y="11"/>
                    <a:pt x="3005" y="31"/>
                  </a:cubicBezTo>
                  <a:cubicBezTo>
                    <a:pt x="2802" y="31"/>
                    <a:pt x="2599" y="72"/>
                    <a:pt x="2396" y="112"/>
                  </a:cubicBezTo>
                  <a:cubicBezTo>
                    <a:pt x="2193" y="194"/>
                    <a:pt x="1990" y="275"/>
                    <a:pt x="1787" y="356"/>
                  </a:cubicBezTo>
                  <a:cubicBezTo>
                    <a:pt x="1624" y="478"/>
                    <a:pt x="1421" y="559"/>
                    <a:pt x="1259" y="721"/>
                  </a:cubicBezTo>
                  <a:cubicBezTo>
                    <a:pt x="1097" y="843"/>
                    <a:pt x="934" y="1005"/>
                    <a:pt x="812" y="1168"/>
                  </a:cubicBezTo>
                  <a:cubicBezTo>
                    <a:pt x="650" y="1330"/>
                    <a:pt x="528" y="1493"/>
                    <a:pt x="447" y="1655"/>
                  </a:cubicBezTo>
                  <a:cubicBezTo>
                    <a:pt x="325" y="1858"/>
                    <a:pt x="244" y="2061"/>
                    <a:pt x="163" y="2264"/>
                  </a:cubicBezTo>
                  <a:cubicBezTo>
                    <a:pt x="122" y="2467"/>
                    <a:pt x="82" y="2670"/>
                    <a:pt x="41" y="2873"/>
                  </a:cubicBezTo>
                  <a:cubicBezTo>
                    <a:pt x="1" y="3116"/>
                    <a:pt x="1" y="3319"/>
                    <a:pt x="41" y="3522"/>
                  </a:cubicBezTo>
                  <a:cubicBezTo>
                    <a:pt x="41" y="3725"/>
                    <a:pt x="82" y="3928"/>
                    <a:pt x="122" y="4172"/>
                  </a:cubicBezTo>
                  <a:cubicBezTo>
                    <a:pt x="204" y="4375"/>
                    <a:pt x="285" y="4578"/>
                    <a:pt x="366" y="4740"/>
                  </a:cubicBezTo>
                  <a:cubicBezTo>
                    <a:pt x="488" y="4943"/>
                    <a:pt x="569" y="5106"/>
                    <a:pt x="731" y="5268"/>
                  </a:cubicBezTo>
                  <a:cubicBezTo>
                    <a:pt x="853" y="5471"/>
                    <a:pt x="1015" y="5593"/>
                    <a:pt x="1178" y="5755"/>
                  </a:cubicBezTo>
                  <a:cubicBezTo>
                    <a:pt x="1340" y="5877"/>
                    <a:pt x="1503" y="5999"/>
                    <a:pt x="1665" y="6120"/>
                  </a:cubicBezTo>
                  <a:cubicBezTo>
                    <a:pt x="1868" y="6202"/>
                    <a:pt x="2071" y="6323"/>
                    <a:pt x="2274" y="6364"/>
                  </a:cubicBezTo>
                  <a:cubicBezTo>
                    <a:pt x="2477" y="6445"/>
                    <a:pt x="2680" y="6486"/>
                    <a:pt x="2883" y="6526"/>
                  </a:cubicBezTo>
                  <a:lnTo>
                    <a:pt x="3532" y="6526"/>
                  </a:lnTo>
                  <a:cubicBezTo>
                    <a:pt x="3735" y="6486"/>
                    <a:pt x="3938" y="6445"/>
                    <a:pt x="4182" y="6405"/>
                  </a:cubicBezTo>
                  <a:cubicBezTo>
                    <a:pt x="4385" y="6364"/>
                    <a:pt x="4547" y="6283"/>
                    <a:pt x="4750" y="6161"/>
                  </a:cubicBezTo>
                  <a:cubicBezTo>
                    <a:pt x="4953" y="6080"/>
                    <a:pt x="5116" y="5958"/>
                    <a:pt x="5278" y="5836"/>
                  </a:cubicBezTo>
                  <a:cubicBezTo>
                    <a:pt x="5481" y="5715"/>
                    <a:pt x="5603" y="5552"/>
                    <a:pt x="5765" y="5390"/>
                  </a:cubicBezTo>
                  <a:cubicBezTo>
                    <a:pt x="5887" y="5227"/>
                    <a:pt x="6009" y="5065"/>
                    <a:pt x="6130" y="4862"/>
                  </a:cubicBezTo>
                  <a:cubicBezTo>
                    <a:pt x="6212" y="4659"/>
                    <a:pt x="6333" y="4497"/>
                    <a:pt x="6374" y="4294"/>
                  </a:cubicBezTo>
                  <a:cubicBezTo>
                    <a:pt x="6455" y="4091"/>
                    <a:pt x="6496" y="3847"/>
                    <a:pt x="6536" y="3644"/>
                  </a:cubicBezTo>
                  <a:cubicBezTo>
                    <a:pt x="6536" y="3441"/>
                    <a:pt x="6536" y="3238"/>
                    <a:pt x="6536" y="2995"/>
                  </a:cubicBezTo>
                  <a:cubicBezTo>
                    <a:pt x="6496" y="2792"/>
                    <a:pt x="6455" y="2589"/>
                    <a:pt x="6415" y="2386"/>
                  </a:cubicBezTo>
                  <a:cubicBezTo>
                    <a:pt x="6374" y="2183"/>
                    <a:pt x="6293" y="1980"/>
                    <a:pt x="6171" y="1777"/>
                  </a:cubicBezTo>
                  <a:cubicBezTo>
                    <a:pt x="6090" y="1614"/>
                    <a:pt x="5968" y="1411"/>
                    <a:pt x="5846" y="1249"/>
                  </a:cubicBezTo>
                  <a:cubicBezTo>
                    <a:pt x="5724" y="1087"/>
                    <a:pt x="5562" y="924"/>
                    <a:pt x="5400" y="803"/>
                  </a:cubicBezTo>
                  <a:cubicBezTo>
                    <a:pt x="5237" y="640"/>
                    <a:pt x="5075" y="518"/>
                    <a:pt x="4872" y="437"/>
                  </a:cubicBezTo>
                  <a:cubicBezTo>
                    <a:pt x="4669" y="315"/>
                    <a:pt x="4466" y="234"/>
                    <a:pt x="4304" y="153"/>
                  </a:cubicBezTo>
                  <a:cubicBezTo>
                    <a:pt x="4101" y="112"/>
                    <a:pt x="3857" y="72"/>
                    <a:pt x="3654" y="31"/>
                  </a:cubicBezTo>
                  <a:cubicBezTo>
                    <a:pt x="3553" y="11"/>
                    <a:pt x="3451" y="1"/>
                    <a:pt x="334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8"/>
            <p:cNvSpPr/>
            <p:nvPr/>
          </p:nvSpPr>
          <p:spPr>
            <a:xfrm>
              <a:off x="3313228" y="2279736"/>
              <a:ext cx="441354" cy="197222"/>
            </a:xfrm>
            <a:custGeom>
              <a:avLst/>
              <a:gdLst/>
              <a:ahLst/>
              <a:cxnLst/>
              <a:rect l="l" t="t" r="r" b="b"/>
              <a:pathLst>
                <a:path w="20624" h="9216" extrusionOk="0">
                  <a:moveTo>
                    <a:pt x="20339" y="1"/>
                  </a:moveTo>
                  <a:lnTo>
                    <a:pt x="1" y="8526"/>
                  </a:lnTo>
                  <a:lnTo>
                    <a:pt x="285" y="9216"/>
                  </a:lnTo>
                  <a:lnTo>
                    <a:pt x="20623" y="691"/>
                  </a:lnTo>
                  <a:lnTo>
                    <a:pt x="203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8"/>
            <p:cNvSpPr/>
            <p:nvPr/>
          </p:nvSpPr>
          <p:spPr>
            <a:xfrm>
              <a:off x="3258508" y="2397886"/>
              <a:ext cx="139892" cy="139036"/>
            </a:xfrm>
            <a:custGeom>
              <a:avLst/>
              <a:gdLst/>
              <a:ahLst/>
              <a:cxnLst/>
              <a:rect l="l" t="t" r="r" b="b"/>
              <a:pathLst>
                <a:path w="6537" h="6497" extrusionOk="0">
                  <a:moveTo>
                    <a:pt x="2964" y="1"/>
                  </a:moveTo>
                  <a:cubicBezTo>
                    <a:pt x="2761" y="1"/>
                    <a:pt x="2558" y="41"/>
                    <a:pt x="2355" y="123"/>
                  </a:cubicBezTo>
                  <a:cubicBezTo>
                    <a:pt x="2152" y="163"/>
                    <a:pt x="1949" y="244"/>
                    <a:pt x="1746" y="366"/>
                  </a:cubicBezTo>
                  <a:cubicBezTo>
                    <a:pt x="1584" y="447"/>
                    <a:pt x="1381" y="569"/>
                    <a:pt x="1218" y="691"/>
                  </a:cubicBezTo>
                  <a:cubicBezTo>
                    <a:pt x="1056" y="853"/>
                    <a:pt x="893" y="975"/>
                    <a:pt x="772" y="1137"/>
                  </a:cubicBezTo>
                  <a:cubicBezTo>
                    <a:pt x="609" y="1300"/>
                    <a:pt x="487" y="1503"/>
                    <a:pt x="406" y="1665"/>
                  </a:cubicBezTo>
                  <a:cubicBezTo>
                    <a:pt x="285" y="1868"/>
                    <a:pt x="203" y="2071"/>
                    <a:pt x="163" y="2274"/>
                  </a:cubicBezTo>
                  <a:cubicBezTo>
                    <a:pt x="82" y="2477"/>
                    <a:pt x="41" y="2680"/>
                    <a:pt x="41" y="2883"/>
                  </a:cubicBezTo>
                  <a:cubicBezTo>
                    <a:pt x="0" y="3086"/>
                    <a:pt x="0" y="3330"/>
                    <a:pt x="0" y="3533"/>
                  </a:cubicBezTo>
                  <a:cubicBezTo>
                    <a:pt x="41" y="3736"/>
                    <a:pt x="82" y="3939"/>
                    <a:pt x="122" y="4142"/>
                  </a:cubicBezTo>
                  <a:cubicBezTo>
                    <a:pt x="203" y="4385"/>
                    <a:pt x="285" y="4547"/>
                    <a:pt x="366" y="4750"/>
                  </a:cubicBezTo>
                  <a:cubicBezTo>
                    <a:pt x="487" y="4953"/>
                    <a:pt x="609" y="5116"/>
                    <a:pt x="731" y="5278"/>
                  </a:cubicBezTo>
                  <a:cubicBezTo>
                    <a:pt x="853" y="5441"/>
                    <a:pt x="1015" y="5603"/>
                    <a:pt x="1178" y="5765"/>
                  </a:cubicBezTo>
                  <a:cubicBezTo>
                    <a:pt x="1340" y="5887"/>
                    <a:pt x="1502" y="6009"/>
                    <a:pt x="1705" y="6090"/>
                  </a:cubicBezTo>
                  <a:cubicBezTo>
                    <a:pt x="1868" y="6212"/>
                    <a:pt x="2071" y="6293"/>
                    <a:pt x="2274" y="6374"/>
                  </a:cubicBezTo>
                  <a:cubicBezTo>
                    <a:pt x="2477" y="6415"/>
                    <a:pt x="2680" y="6455"/>
                    <a:pt x="2923" y="6496"/>
                  </a:cubicBezTo>
                  <a:lnTo>
                    <a:pt x="3532" y="6496"/>
                  </a:lnTo>
                  <a:cubicBezTo>
                    <a:pt x="3776" y="6496"/>
                    <a:pt x="3979" y="6455"/>
                    <a:pt x="4182" y="6374"/>
                  </a:cubicBezTo>
                  <a:cubicBezTo>
                    <a:pt x="4385" y="6334"/>
                    <a:pt x="4588" y="6252"/>
                    <a:pt x="4791" y="6131"/>
                  </a:cubicBezTo>
                  <a:cubicBezTo>
                    <a:pt x="4953" y="6050"/>
                    <a:pt x="5156" y="5928"/>
                    <a:pt x="5318" y="5806"/>
                  </a:cubicBezTo>
                  <a:cubicBezTo>
                    <a:pt x="5481" y="5644"/>
                    <a:pt x="5643" y="5522"/>
                    <a:pt x="5765" y="5359"/>
                  </a:cubicBezTo>
                  <a:cubicBezTo>
                    <a:pt x="5887" y="5197"/>
                    <a:pt x="6008" y="4994"/>
                    <a:pt x="6130" y="4832"/>
                  </a:cubicBezTo>
                  <a:cubicBezTo>
                    <a:pt x="6211" y="4629"/>
                    <a:pt x="6293" y="4426"/>
                    <a:pt x="6374" y="4223"/>
                  </a:cubicBezTo>
                  <a:cubicBezTo>
                    <a:pt x="6455" y="4020"/>
                    <a:pt x="6496" y="3817"/>
                    <a:pt x="6496" y="3614"/>
                  </a:cubicBezTo>
                  <a:cubicBezTo>
                    <a:pt x="6536" y="3411"/>
                    <a:pt x="6536" y="3167"/>
                    <a:pt x="6496" y="2964"/>
                  </a:cubicBezTo>
                  <a:cubicBezTo>
                    <a:pt x="6496" y="2761"/>
                    <a:pt x="6455" y="2558"/>
                    <a:pt x="6414" y="2315"/>
                  </a:cubicBezTo>
                  <a:cubicBezTo>
                    <a:pt x="6333" y="2112"/>
                    <a:pt x="6252" y="1949"/>
                    <a:pt x="6171" y="1746"/>
                  </a:cubicBezTo>
                  <a:cubicBezTo>
                    <a:pt x="6049" y="1543"/>
                    <a:pt x="5927" y="1381"/>
                    <a:pt x="5805" y="1219"/>
                  </a:cubicBezTo>
                  <a:cubicBezTo>
                    <a:pt x="5684" y="1016"/>
                    <a:pt x="5521" y="894"/>
                    <a:pt x="5359" y="732"/>
                  </a:cubicBezTo>
                  <a:cubicBezTo>
                    <a:pt x="5197" y="610"/>
                    <a:pt x="5034" y="488"/>
                    <a:pt x="4831" y="366"/>
                  </a:cubicBezTo>
                  <a:cubicBezTo>
                    <a:pt x="4628" y="285"/>
                    <a:pt x="4466" y="204"/>
                    <a:pt x="4263" y="123"/>
                  </a:cubicBezTo>
                  <a:cubicBezTo>
                    <a:pt x="4060" y="82"/>
                    <a:pt x="3816" y="41"/>
                    <a:pt x="361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8"/>
            <p:cNvSpPr/>
            <p:nvPr/>
          </p:nvSpPr>
          <p:spPr>
            <a:xfrm>
              <a:off x="2944013" y="1644691"/>
              <a:ext cx="264119" cy="336237"/>
            </a:xfrm>
            <a:custGeom>
              <a:avLst/>
              <a:gdLst/>
              <a:ahLst/>
              <a:cxnLst/>
              <a:rect l="l" t="t" r="r" b="b"/>
              <a:pathLst>
                <a:path w="12342" h="15712" extrusionOk="0">
                  <a:moveTo>
                    <a:pt x="11773" y="1"/>
                  </a:moveTo>
                  <a:lnTo>
                    <a:pt x="1" y="15265"/>
                  </a:lnTo>
                  <a:lnTo>
                    <a:pt x="569" y="15711"/>
                  </a:lnTo>
                  <a:lnTo>
                    <a:pt x="12342" y="447"/>
                  </a:lnTo>
                  <a:lnTo>
                    <a:pt x="117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8"/>
            <p:cNvSpPr/>
            <p:nvPr/>
          </p:nvSpPr>
          <p:spPr>
            <a:xfrm>
              <a:off x="2874528" y="1903588"/>
              <a:ext cx="139892" cy="139870"/>
            </a:xfrm>
            <a:custGeom>
              <a:avLst/>
              <a:gdLst/>
              <a:ahLst/>
              <a:cxnLst/>
              <a:rect l="l" t="t" r="r" b="b"/>
              <a:pathLst>
                <a:path w="6537" h="6536" extrusionOk="0">
                  <a:moveTo>
                    <a:pt x="3288" y="0"/>
                  </a:moveTo>
                  <a:cubicBezTo>
                    <a:pt x="3045" y="0"/>
                    <a:pt x="2842" y="0"/>
                    <a:pt x="2639" y="41"/>
                  </a:cubicBezTo>
                  <a:cubicBezTo>
                    <a:pt x="2436" y="122"/>
                    <a:pt x="2233" y="163"/>
                    <a:pt x="2030" y="244"/>
                  </a:cubicBezTo>
                  <a:cubicBezTo>
                    <a:pt x="1827" y="325"/>
                    <a:pt x="1624" y="447"/>
                    <a:pt x="1462" y="528"/>
                  </a:cubicBezTo>
                  <a:cubicBezTo>
                    <a:pt x="1299" y="650"/>
                    <a:pt x="1137" y="812"/>
                    <a:pt x="975" y="934"/>
                  </a:cubicBezTo>
                  <a:cubicBezTo>
                    <a:pt x="812" y="1096"/>
                    <a:pt x="690" y="1259"/>
                    <a:pt x="569" y="1462"/>
                  </a:cubicBezTo>
                  <a:cubicBezTo>
                    <a:pt x="447" y="1624"/>
                    <a:pt x="325" y="1786"/>
                    <a:pt x="244" y="1989"/>
                  </a:cubicBezTo>
                  <a:cubicBezTo>
                    <a:pt x="163" y="2192"/>
                    <a:pt x="122" y="2395"/>
                    <a:pt x="81" y="2598"/>
                  </a:cubicBezTo>
                  <a:cubicBezTo>
                    <a:pt x="41" y="2842"/>
                    <a:pt x="0" y="3045"/>
                    <a:pt x="0" y="3248"/>
                  </a:cubicBezTo>
                  <a:cubicBezTo>
                    <a:pt x="0" y="3491"/>
                    <a:pt x="41" y="3694"/>
                    <a:pt x="81" y="3897"/>
                  </a:cubicBezTo>
                  <a:cubicBezTo>
                    <a:pt x="122" y="4100"/>
                    <a:pt x="163" y="4303"/>
                    <a:pt x="244" y="4506"/>
                  </a:cubicBezTo>
                  <a:cubicBezTo>
                    <a:pt x="325" y="4709"/>
                    <a:pt x="447" y="4912"/>
                    <a:pt x="569" y="5075"/>
                  </a:cubicBezTo>
                  <a:cubicBezTo>
                    <a:pt x="690" y="5237"/>
                    <a:pt x="812" y="5399"/>
                    <a:pt x="975" y="5562"/>
                  </a:cubicBezTo>
                  <a:cubicBezTo>
                    <a:pt x="1096" y="5724"/>
                    <a:pt x="1299" y="5846"/>
                    <a:pt x="1462" y="5968"/>
                  </a:cubicBezTo>
                  <a:cubicBezTo>
                    <a:pt x="1624" y="6089"/>
                    <a:pt x="1827" y="6211"/>
                    <a:pt x="2030" y="6252"/>
                  </a:cubicBezTo>
                  <a:cubicBezTo>
                    <a:pt x="2233" y="6374"/>
                    <a:pt x="2436" y="6414"/>
                    <a:pt x="2639" y="6455"/>
                  </a:cubicBezTo>
                  <a:cubicBezTo>
                    <a:pt x="2842" y="6495"/>
                    <a:pt x="3085" y="6536"/>
                    <a:pt x="3288" y="6536"/>
                  </a:cubicBezTo>
                  <a:cubicBezTo>
                    <a:pt x="3491" y="6536"/>
                    <a:pt x="3694" y="6495"/>
                    <a:pt x="3938" y="6455"/>
                  </a:cubicBezTo>
                  <a:cubicBezTo>
                    <a:pt x="4141" y="6414"/>
                    <a:pt x="4344" y="6333"/>
                    <a:pt x="4547" y="6252"/>
                  </a:cubicBezTo>
                  <a:cubicBezTo>
                    <a:pt x="4750" y="6211"/>
                    <a:pt x="4912" y="6089"/>
                    <a:pt x="5115" y="5968"/>
                  </a:cubicBezTo>
                  <a:cubicBezTo>
                    <a:pt x="5278" y="5846"/>
                    <a:pt x="5440" y="5724"/>
                    <a:pt x="5602" y="5562"/>
                  </a:cubicBezTo>
                  <a:cubicBezTo>
                    <a:pt x="5724" y="5440"/>
                    <a:pt x="5887" y="5237"/>
                    <a:pt x="6008" y="5075"/>
                  </a:cubicBezTo>
                  <a:cubicBezTo>
                    <a:pt x="6130" y="4912"/>
                    <a:pt x="6211" y="4709"/>
                    <a:pt x="6293" y="4506"/>
                  </a:cubicBezTo>
                  <a:cubicBezTo>
                    <a:pt x="6374" y="4303"/>
                    <a:pt x="6455" y="4100"/>
                    <a:pt x="6495" y="3897"/>
                  </a:cubicBezTo>
                  <a:cubicBezTo>
                    <a:pt x="6536" y="3694"/>
                    <a:pt x="6536" y="3491"/>
                    <a:pt x="6536" y="3248"/>
                  </a:cubicBezTo>
                  <a:cubicBezTo>
                    <a:pt x="6536" y="3045"/>
                    <a:pt x="6536" y="2842"/>
                    <a:pt x="6495" y="2598"/>
                  </a:cubicBezTo>
                  <a:cubicBezTo>
                    <a:pt x="6455" y="2395"/>
                    <a:pt x="6374" y="2192"/>
                    <a:pt x="6293" y="1989"/>
                  </a:cubicBezTo>
                  <a:cubicBezTo>
                    <a:pt x="6211" y="1786"/>
                    <a:pt x="6130" y="1624"/>
                    <a:pt x="6008" y="1462"/>
                  </a:cubicBezTo>
                  <a:cubicBezTo>
                    <a:pt x="5887" y="1259"/>
                    <a:pt x="5724" y="1096"/>
                    <a:pt x="5602" y="934"/>
                  </a:cubicBezTo>
                  <a:cubicBezTo>
                    <a:pt x="5440" y="812"/>
                    <a:pt x="5278" y="650"/>
                    <a:pt x="5115" y="528"/>
                  </a:cubicBezTo>
                  <a:cubicBezTo>
                    <a:pt x="4912" y="447"/>
                    <a:pt x="4750" y="325"/>
                    <a:pt x="4547" y="244"/>
                  </a:cubicBezTo>
                  <a:cubicBezTo>
                    <a:pt x="4344" y="163"/>
                    <a:pt x="4141" y="81"/>
                    <a:pt x="3938" y="41"/>
                  </a:cubicBezTo>
                  <a:cubicBezTo>
                    <a:pt x="3694" y="0"/>
                    <a:pt x="3491" y="0"/>
                    <a:pt x="32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8"/>
            <p:cNvSpPr/>
            <p:nvPr/>
          </p:nvSpPr>
          <p:spPr>
            <a:xfrm>
              <a:off x="1930513" y="2639725"/>
              <a:ext cx="649650" cy="657150"/>
            </a:xfrm>
            <a:custGeom>
              <a:avLst/>
              <a:gdLst/>
              <a:ahLst/>
              <a:cxnLst/>
              <a:rect l="l" t="t" r="r" b="b"/>
              <a:pathLst>
                <a:path w="25986" h="26286" fill="none" extrusionOk="0">
                  <a:moveTo>
                    <a:pt x="1234" y="19247"/>
                  </a:moveTo>
                  <a:cubicBezTo>
                    <a:pt x="3436" y="23417"/>
                    <a:pt x="7806" y="26286"/>
                    <a:pt x="12843" y="26286"/>
                  </a:cubicBezTo>
                  <a:cubicBezTo>
                    <a:pt x="20115" y="26286"/>
                    <a:pt x="25986" y="20382"/>
                    <a:pt x="25986" y="13143"/>
                  </a:cubicBezTo>
                  <a:cubicBezTo>
                    <a:pt x="25986" y="5905"/>
                    <a:pt x="20115" y="0"/>
                    <a:pt x="12843" y="0"/>
                  </a:cubicBezTo>
                  <a:cubicBezTo>
                    <a:pt x="6538" y="0"/>
                    <a:pt x="1268" y="4470"/>
                    <a:pt x="0" y="10408"/>
                  </a:cubicBezTo>
                </a:path>
              </a:pathLst>
            </a:custGeom>
            <a:noFill/>
            <a:ln w="285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8"/>
            <p:cNvSpPr/>
            <p:nvPr/>
          </p:nvSpPr>
          <p:spPr>
            <a:xfrm>
              <a:off x="2109813" y="2788150"/>
              <a:ext cx="321900" cy="360300"/>
            </a:xfrm>
            <a:custGeom>
              <a:avLst/>
              <a:gdLst/>
              <a:ahLst/>
              <a:cxnLst/>
              <a:rect l="l" t="t" r="r" b="b"/>
              <a:pathLst>
                <a:path w="12876" h="14412" fill="none" extrusionOk="0">
                  <a:moveTo>
                    <a:pt x="701" y="12410"/>
                  </a:moveTo>
                  <a:cubicBezTo>
                    <a:pt x="1968" y="13644"/>
                    <a:pt x="3736" y="14411"/>
                    <a:pt x="5671" y="14411"/>
                  </a:cubicBezTo>
                  <a:cubicBezTo>
                    <a:pt x="9674" y="14411"/>
                    <a:pt x="12876" y="11176"/>
                    <a:pt x="12876" y="7206"/>
                  </a:cubicBezTo>
                  <a:cubicBezTo>
                    <a:pt x="12876" y="3237"/>
                    <a:pt x="9674" y="1"/>
                    <a:pt x="5671" y="1"/>
                  </a:cubicBezTo>
                  <a:cubicBezTo>
                    <a:pt x="3369" y="1"/>
                    <a:pt x="1301" y="1102"/>
                    <a:pt x="0" y="2770"/>
                  </a:cubicBezTo>
                </a:path>
              </a:pathLst>
            </a:custGeom>
            <a:noFill/>
            <a:ln w="285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8"/>
            <p:cNvSpPr/>
            <p:nvPr/>
          </p:nvSpPr>
          <p:spPr>
            <a:xfrm>
              <a:off x="2251563" y="2844025"/>
              <a:ext cx="124275" cy="248550"/>
            </a:xfrm>
            <a:custGeom>
              <a:avLst/>
              <a:gdLst/>
              <a:ahLst/>
              <a:cxnLst/>
              <a:rect l="l" t="t" r="r" b="b"/>
              <a:pathLst>
                <a:path w="4971" h="9942" fill="none" extrusionOk="0">
                  <a:moveTo>
                    <a:pt x="1" y="9941"/>
                  </a:moveTo>
                  <a:cubicBezTo>
                    <a:pt x="2769" y="9941"/>
                    <a:pt x="4971" y="7706"/>
                    <a:pt x="4971" y="4971"/>
                  </a:cubicBezTo>
                  <a:cubicBezTo>
                    <a:pt x="4971" y="2236"/>
                    <a:pt x="2769" y="1"/>
                    <a:pt x="1" y="1"/>
                  </a:cubicBezTo>
                </a:path>
              </a:pathLst>
            </a:custGeom>
            <a:noFill/>
            <a:ln w="285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8"/>
            <p:cNvSpPr/>
            <p:nvPr/>
          </p:nvSpPr>
          <p:spPr>
            <a:xfrm>
              <a:off x="1174963" y="2844025"/>
              <a:ext cx="1076625" cy="230200"/>
            </a:xfrm>
            <a:custGeom>
              <a:avLst/>
              <a:gdLst/>
              <a:ahLst/>
              <a:cxnLst/>
              <a:rect l="l" t="t" r="r" b="b"/>
              <a:pathLst>
                <a:path w="43065" h="9208" fill="none" extrusionOk="0">
                  <a:moveTo>
                    <a:pt x="43065" y="1"/>
                  </a:moveTo>
                  <a:cubicBezTo>
                    <a:pt x="30956" y="1"/>
                    <a:pt x="13077" y="9207"/>
                    <a:pt x="6939" y="9207"/>
                  </a:cubicBezTo>
                  <a:cubicBezTo>
                    <a:pt x="768" y="9207"/>
                    <a:pt x="1" y="2269"/>
                    <a:pt x="1" y="2269"/>
                  </a:cubicBezTo>
                </a:path>
              </a:pathLst>
            </a:custGeom>
            <a:noFill/>
            <a:ln w="285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8"/>
            <p:cNvSpPr/>
            <p:nvPr/>
          </p:nvSpPr>
          <p:spPr>
            <a:xfrm>
              <a:off x="1028188" y="2900750"/>
              <a:ext cx="1223400" cy="340250"/>
            </a:xfrm>
            <a:custGeom>
              <a:avLst/>
              <a:gdLst/>
              <a:ahLst/>
              <a:cxnLst/>
              <a:rect l="l" t="t" r="r" b="b"/>
              <a:pathLst>
                <a:path w="48936" h="13610" fill="none" extrusionOk="0">
                  <a:moveTo>
                    <a:pt x="48936" y="7672"/>
                  </a:moveTo>
                  <a:cubicBezTo>
                    <a:pt x="34692" y="7672"/>
                    <a:pt x="21783" y="13610"/>
                    <a:pt x="12810" y="13610"/>
                  </a:cubicBezTo>
                  <a:cubicBezTo>
                    <a:pt x="3804" y="13610"/>
                    <a:pt x="1" y="4737"/>
                    <a:pt x="1" y="0"/>
                  </a:cubicBezTo>
                </a:path>
              </a:pathLst>
            </a:custGeom>
            <a:noFill/>
            <a:ln w="285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8"/>
            <p:cNvSpPr/>
            <p:nvPr/>
          </p:nvSpPr>
          <p:spPr>
            <a:xfrm>
              <a:off x="1998888" y="3375250"/>
              <a:ext cx="505375" cy="504550"/>
            </a:xfrm>
            <a:custGeom>
              <a:avLst/>
              <a:gdLst/>
              <a:ahLst/>
              <a:cxnLst/>
              <a:rect l="l" t="t" r="r" b="b"/>
              <a:pathLst>
                <a:path w="20215" h="20182" fill="none" extrusionOk="0">
                  <a:moveTo>
                    <a:pt x="20215" y="10108"/>
                  </a:moveTo>
                  <a:cubicBezTo>
                    <a:pt x="20215" y="15678"/>
                    <a:pt x="15712" y="20182"/>
                    <a:pt x="10108" y="20182"/>
                  </a:cubicBezTo>
                  <a:cubicBezTo>
                    <a:pt x="4537" y="20182"/>
                    <a:pt x="1" y="15678"/>
                    <a:pt x="1" y="10108"/>
                  </a:cubicBezTo>
                  <a:cubicBezTo>
                    <a:pt x="1" y="4504"/>
                    <a:pt x="4537" y="0"/>
                    <a:pt x="10108" y="0"/>
                  </a:cubicBezTo>
                  <a:cubicBezTo>
                    <a:pt x="15712" y="0"/>
                    <a:pt x="20215" y="4504"/>
                    <a:pt x="20215" y="10108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8"/>
            <p:cNvSpPr/>
            <p:nvPr/>
          </p:nvSpPr>
          <p:spPr>
            <a:xfrm>
              <a:off x="2060588" y="3436950"/>
              <a:ext cx="381975" cy="381975"/>
            </a:xfrm>
            <a:custGeom>
              <a:avLst/>
              <a:gdLst/>
              <a:ahLst/>
              <a:cxnLst/>
              <a:rect l="l" t="t" r="r" b="b"/>
              <a:pathLst>
                <a:path w="15279" h="15279" fill="none" extrusionOk="0">
                  <a:moveTo>
                    <a:pt x="15279" y="7640"/>
                  </a:moveTo>
                  <a:cubicBezTo>
                    <a:pt x="15279" y="11843"/>
                    <a:pt x="11876" y="15278"/>
                    <a:pt x="7640" y="15278"/>
                  </a:cubicBezTo>
                  <a:cubicBezTo>
                    <a:pt x="3437" y="15278"/>
                    <a:pt x="1" y="11843"/>
                    <a:pt x="1" y="7640"/>
                  </a:cubicBezTo>
                  <a:cubicBezTo>
                    <a:pt x="1" y="3403"/>
                    <a:pt x="3437" y="1"/>
                    <a:pt x="7640" y="1"/>
                  </a:cubicBezTo>
                  <a:cubicBezTo>
                    <a:pt x="11876" y="1"/>
                    <a:pt x="15279" y="3403"/>
                    <a:pt x="15279" y="7640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8"/>
            <p:cNvSpPr/>
            <p:nvPr/>
          </p:nvSpPr>
          <p:spPr>
            <a:xfrm>
              <a:off x="2220713" y="3557875"/>
              <a:ext cx="62575" cy="59225"/>
            </a:xfrm>
            <a:custGeom>
              <a:avLst/>
              <a:gdLst/>
              <a:ahLst/>
              <a:cxnLst/>
              <a:rect l="l" t="t" r="r" b="b"/>
              <a:pathLst>
                <a:path w="2503" h="2369" fill="none" extrusionOk="0">
                  <a:moveTo>
                    <a:pt x="701" y="2369"/>
                  </a:moveTo>
                  <a:cubicBezTo>
                    <a:pt x="267" y="2169"/>
                    <a:pt x="1" y="1735"/>
                    <a:pt x="1" y="1235"/>
                  </a:cubicBezTo>
                  <a:cubicBezTo>
                    <a:pt x="1" y="568"/>
                    <a:pt x="568" y="1"/>
                    <a:pt x="1235" y="1"/>
                  </a:cubicBezTo>
                  <a:cubicBezTo>
                    <a:pt x="1935" y="1"/>
                    <a:pt x="2502" y="568"/>
                    <a:pt x="2502" y="1235"/>
                  </a:cubicBezTo>
                  <a:cubicBezTo>
                    <a:pt x="2502" y="1735"/>
                    <a:pt x="2202" y="2169"/>
                    <a:pt x="1768" y="2369"/>
                  </a:cubicBezTo>
                </a:path>
              </a:pathLst>
            </a:custGeom>
            <a:noFill/>
            <a:ln w="285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8"/>
            <p:cNvSpPr/>
            <p:nvPr/>
          </p:nvSpPr>
          <p:spPr>
            <a:xfrm>
              <a:off x="2222388" y="3617100"/>
              <a:ext cx="59225" cy="95075"/>
            </a:xfrm>
            <a:custGeom>
              <a:avLst/>
              <a:gdLst/>
              <a:ahLst/>
              <a:cxnLst/>
              <a:rect l="l" t="t" r="r" b="b"/>
              <a:pathLst>
                <a:path w="2369" h="3803" fill="none" extrusionOk="0">
                  <a:moveTo>
                    <a:pt x="634" y="0"/>
                  </a:moveTo>
                  <a:lnTo>
                    <a:pt x="0" y="3803"/>
                  </a:lnTo>
                  <a:lnTo>
                    <a:pt x="2369" y="3803"/>
                  </a:lnTo>
                  <a:lnTo>
                    <a:pt x="1735" y="0"/>
                  </a:lnTo>
                </a:path>
              </a:pathLst>
            </a:custGeom>
            <a:noFill/>
            <a:ln w="285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8"/>
            <p:cNvSpPr/>
            <p:nvPr/>
          </p:nvSpPr>
          <p:spPr>
            <a:xfrm rot="-242908">
              <a:off x="1467043" y="2561883"/>
              <a:ext cx="522048" cy="542922"/>
            </a:xfrm>
            <a:custGeom>
              <a:avLst/>
              <a:gdLst/>
              <a:ahLst/>
              <a:cxnLst/>
              <a:rect l="l" t="t" r="r" b="b"/>
              <a:pathLst>
                <a:path w="20882" h="21717" fill="none" extrusionOk="0">
                  <a:moveTo>
                    <a:pt x="0" y="21716"/>
                  </a:moveTo>
                  <a:lnTo>
                    <a:pt x="20882" y="1"/>
                  </a:lnTo>
                </a:path>
              </a:pathLst>
            </a:custGeom>
            <a:noFill/>
            <a:ln w="285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8"/>
            <p:cNvSpPr/>
            <p:nvPr/>
          </p:nvSpPr>
          <p:spPr>
            <a:xfrm rot="-242908">
              <a:off x="1853498" y="1940715"/>
              <a:ext cx="686347" cy="687172"/>
            </a:xfrm>
            <a:custGeom>
              <a:avLst/>
              <a:gdLst/>
              <a:ahLst/>
              <a:cxnLst/>
              <a:rect l="l" t="t" r="r" b="b"/>
              <a:pathLst>
                <a:path w="27454" h="27487" extrusionOk="0">
                  <a:moveTo>
                    <a:pt x="13710" y="1"/>
                  </a:moveTo>
                  <a:cubicBezTo>
                    <a:pt x="6138" y="1"/>
                    <a:pt x="0" y="6172"/>
                    <a:pt x="0" y="13744"/>
                  </a:cubicBezTo>
                  <a:cubicBezTo>
                    <a:pt x="0" y="21316"/>
                    <a:pt x="6138" y="27487"/>
                    <a:pt x="13710" y="27487"/>
                  </a:cubicBezTo>
                  <a:cubicBezTo>
                    <a:pt x="21316" y="27487"/>
                    <a:pt x="27453" y="21316"/>
                    <a:pt x="27453" y="13744"/>
                  </a:cubicBezTo>
                  <a:cubicBezTo>
                    <a:pt x="27453" y="6172"/>
                    <a:pt x="21316" y="1"/>
                    <a:pt x="13710" y="1"/>
                  </a:cubicBezTo>
                  <a:close/>
                </a:path>
              </a:pathLst>
            </a:custGeom>
            <a:solidFill>
              <a:srgbClr val="5E60CE">
                <a:alpha val="12500"/>
              </a:srgbClr>
            </a:solidFill>
            <a:ln w="285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8"/>
            <p:cNvSpPr/>
            <p:nvPr/>
          </p:nvSpPr>
          <p:spPr>
            <a:xfrm>
              <a:off x="2224695" y="1672490"/>
              <a:ext cx="1211047" cy="2520235"/>
            </a:xfrm>
            <a:custGeom>
              <a:avLst/>
              <a:gdLst/>
              <a:ahLst/>
              <a:cxnLst/>
              <a:rect l="l" t="t" r="r" b="b"/>
              <a:pathLst>
                <a:path w="56591" h="117768" extrusionOk="0">
                  <a:moveTo>
                    <a:pt x="326" y="1"/>
                  </a:moveTo>
                  <a:cubicBezTo>
                    <a:pt x="285" y="1"/>
                    <a:pt x="204" y="41"/>
                    <a:pt x="163" y="41"/>
                  </a:cubicBezTo>
                  <a:cubicBezTo>
                    <a:pt x="123" y="82"/>
                    <a:pt x="82" y="123"/>
                    <a:pt x="42" y="163"/>
                  </a:cubicBezTo>
                  <a:cubicBezTo>
                    <a:pt x="1" y="244"/>
                    <a:pt x="1" y="285"/>
                    <a:pt x="1" y="366"/>
                  </a:cubicBezTo>
                  <a:cubicBezTo>
                    <a:pt x="1" y="407"/>
                    <a:pt x="1" y="447"/>
                    <a:pt x="1" y="529"/>
                  </a:cubicBezTo>
                  <a:cubicBezTo>
                    <a:pt x="42" y="569"/>
                    <a:pt x="82" y="610"/>
                    <a:pt x="123" y="650"/>
                  </a:cubicBezTo>
                  <a:cubicBezTo>
                    <a:pt x="163" y="691"/>
                    <a:pt x="204" y="732"/>
                    <a:pt x="285" y="732"/>
                  </a:cubicBezTo>
                  <a:cubicBezTo>
                    <a:pt x="326" y="752"/>
                    <a:pt x="356" y="762"/>
                    <a:pt x="382" y="762"/>
                  </a:cubicBezTo>
                  <a:cubicBezTo>
                    <a:pt x="407" y="762"/>
                    <a:pt x="427" y="752"/>
                    <a:pt x="448" y="732"/>
                  </a:cubicBezTo>
                  <a:cubicBezTo>
                    <a:pt x="1097" y="772"/>
                    <a:pt x="1747" y="813"/>
                    <a:pt x="2356" y="853"/>
                  </a:cubicBezTo>
                  <a:lnTo>
                    <a:pt x="2396" y="853"/>
                  </a:lnTo>
                  <a:cubicBezTo>
                    <a:pt x="2477" y="853"/>
                    <a:pt x="2558" y="813"/>
                    <a:pt x="2599" y="732"/>
                  </a:cubicBezTo>
                  <a:cubicBezTo>
                    <a:pt x="2640" y="691"/>
                    <a:pt x="2680" y="610"/>
                    <a:pt x="2680" y="529"/>
                  </a:cubicBezTo>
                  <a:cubicBezTo>
                    <a:pt x="2680" y="447"/>
                    <a:pt x="2680" y="366"/>
                    <a:pt x="2599" y="285"/>
                  </a:cubicBezTo>
                  <a:cubicBezTo>
                    <a:pt x="2558" y="204"/>
                    <a:pt x="2518" y="163"/>
                    <a:pt x="2437" y="123"/>
                  </a:cubicBezTo>
                  <a:cubicBezTo>
                    <a:pt x="1787" y="82"/>
                    <a:pt x="1138" y="41"/>
                    <a:pt x="488" y="1"/>
                  </a:cubicBezTo>
                  <a:close/>
                  <a:moveTo>
                    <a:pt x="4345" y="326"/>
                  </a:moveTo>
                  <a:cubicBezTo>
                    <a:pt x="4263" y="326"/>
                    <a:pt x="4182" y="366"/>
                    <a:pt x="4101" y="447"/>
                  </a:cubicBezTo>
                  <a:cubicBezTo>
                    <a:pt x="4061" y="488"/>
                    <a:pt x="4020" y="569"/>
                    <a:pt x="4020" y="650"/>
                  </a:cubicBezTo>
                  <a:cubicBezTo>
                    <a:pt x="4020" y="732"/>
                    <a:pt x="4020" y="813"/>
                    <a:pt x="4061" y="894"/>
                  </a:cubicBezTo>
                  <a:cubicBezTo>
                    <a:pt x="4101" y="975"/>
                    <a:pt x="4182" y="1016"/>
                    <a:pt x="4263" y="1056"/>
                  </a:cubicBezTo>
                  <a:cubicBezTo>
                    <a:pt x="4913" y="1097"/>
                    <a:pt x="5522" y="1178"/>
                    <a:pt x="6171" y="1300"/>
                  </a:cubicBezTo>
                  <a:lnTo>
                    <a:pt x="6212" y="1300"/>
                  </a:lnTo>
                  <a:cubicBezTo>
                    <a:pt x="6293" y="1300"/>
                    <a:pt x="6374" y="1259"/>
                    <a:pt x="6415" y="1178"/>
                  </a:cubicBezTo>
                  <a:cubicBezTo>
                    <a:pt x="6496" y="1138"/>
                    <a:pt x="6537" y="1056"/>
                    <a:pt x="6537" y="975"/>
                  </a:cubicBezTo>
                  <a:cubicBezTo>
                    <a:pt x="6537" y="894"/>
                    <a:pt x="6537" y="813"/>
                    <a:pt x="6456" y="732"/>
                  </a:cubicBezTo>
                  <a:cubicBezTo>
                    <a:pt x="6415" y="650"/>
                    <a:pt x="6334" y="610"/>
                    <a:pt x="6212" y="569"/>
                  </a:cubicBezTo>
                  <a:cubicBezTo>
                    <a:pt x="5603" y="488"/>
                    <a:pt x="4954" y="407"/>
                    <a:pt x="4345" y="326"/>
                  </a:cubicBezTo>
                  <a:close/>
                  <a:moveTo>
                    <a:pt x="8161" y="853"/>
                  </a:moveTo>
                  <a:cubicBezTo>
                    <a:pt x="8079" y="853"/>
                    <a:pt x="7958" y="894"/>
                    <a:pt x="7876" y="935"/>
                  </a:cubicBezTo>
                  <a:cubicBezTo>
                    <a:pt x="7795" y="975"/>
                    <a:pt x="7755" y="1056"/>
                    <a:pt x="7755" y="1178"/>
                  </a:cubicBezTo>
                  <a:cubicBezTo>
                    <a:pt x="7714" y="1259"/>
                    <a:pt x="7755" y="1340"/>
                    <a:pt x="7795" y="1422"/>
                  </a:cubicBezTo>
                  <a:cubicBezTo>
                    <a:pt x="7876" y="1503"/>
                    <a:pt x="7958" y="1584"/>
                    <a:pt x="8039" y="1584"/>
                  </a:cubicBezTo>
                  <a:cubicBezTo>
                    <a:pt x="8648" y="1706"/>
                    <a:pt x="9297" y="1828"/>
                    <a:pt x="9906" y="1990"/>
                  </a:cubicBezTo>
                  <a:lnTo>
                    <a:pt x="9987" y="1990"/>
                  </a:lnTo>
                  <a:lnTo>
                    <a:pt x="9987" y="1949"/>
                  </a:lnTo>
                  <a:cubicBezTo>
                    <a:pt x="10069" y="1949"/>
                    <a:pt x="10150" y="1949"/>
                    <a:pt x="10231" y="1868"/>
                  </a:cubicBezTo>
                  <a:cubicBezTo>
                    <a:pt x="10272" y="1828"/>
                    <a:pt x="10312" y="1746"/>
                    <a:pt x="10353" y="1665"/>
                  </a:cubicBezTo>
                  <a:cubicBezTo>
                    <a:pt x="10353" y="1584"/>
                    <a:pt x="10353" y="1503"/>
                    <a:pt x="10272" y="1422"/>
                  </a:cubicBezTo>
                  <a:cubicBezTo>
                    <a:pt x="10231" y="1340"/>
                    <a:pt x="10150" y="1259"/>
                    <a:pt x="10069" y="1259"/>
                  </a:cubicBezTo>
                  <a:cubicBezTo>
                    <a:pt x="9419" y="1097"/>
                    <a:pt x="8810" y="975"/>
                    <a:pt x="8161" y="853"/>
                  </a:cubicBezTo>
                  <a:close/>
                  <a:moveTo>
                    <a:pt x="11936" y="1706"/>
                  </a:moveTo>
                  <a:cubicBezTo>
                    <a:pt x="11855" y="1706"/>
                    <a:pt x="11774" y="1746"/>
                    <a:pt x="11692" y="1787"/>
                  </a:cubicBezTo>
                  <a:cubicBezTo>
                    <a:pt x="11652" y="1828"/>
                    <a:pt x="11611" y="1909"/>
                    <a:pt x="11571" y="1990"/>
                  </a:cubicBezTo>
                  <a:cubicBezTo>
                    <a:pt x="11571" y="2071"/>
                    <a:pt x="11571" y="2152"/>
                    <a:pt x="11611" y="2234"/>
                  </a:cubicBezTo>
                  <a:cubicBezTo>
                    <a:pt x="11611" y="2315"/>
                    <a:pt x="11692" y="2355"/>
                    <a:pt x="11774" y="2396"/>
                  </a:cubicBezTo>
                  <a:cubicBezTo>
                    <a:pt x="12383" y="2558"/>
                    <a:pt x="12991" y="2721"/>
                    <a:pt x="13600" y="2883"/>
                  </a:cubicBezTo>
                  <a:cubicBezTo>
                    <a:pt x="13621" y="2903"/>
                    <a:pt x="13641" y="2914"/>
                    <a:pt x="13656" y="2914"/>
                  </a:cubicBezTo>
                  <a:cubicBezTo>
                    <a:pt x="13671" y="2914"/>
                    <a:pt x="13682" y="2903"/>
                    <a:pt x="13682" y="2883"/>
                  </a:cubicBezTo>
                  <a:lnTo>
                    <a:pt x="13682" y="2924"/>
                  </a:lnTo>
                  <a:cubicBezTo>
                    <a:pt x="13763" y="2883"/>
                    <a:pt x="13844" y="2843"/>
                    <a:pt x="13885" y="2802"/>
                  </a:cubicBezTo>
                  <a:cubicBezTo>
                    <a:pt x="13966" y="2721"/>
                    <a:pt x="14006" y="2680"/>
                    <a:pt x="14006" y="2599"/>
                  </a:cubicBezTo>
                  <a:cubicBezTo>
                    <a:pt x="14006" y="2518"/>
                    <a:pt x="14006" y="2437"/>
                    <a:pt x="13966" y="2355"/>
                  </a:cubicBezTo>
                  <a:cubicBezTo>
                    <a:pt x="13925" y="2274"/>
                    <a:pt x="13844" y="2234"/>
                    <a:pt x="13803" y="2193"/>
                  </a:cubicBezTo>
                  <a:cubicBezTo>
                    <a:pt x="13194" y="2031"/>
                    <a:pt x="12545" y="1868"/>
                    <a:pt x="11936" y="1706"/>
                  </a:cubicBezTo>
                  <a:close/>
                  <a:moveTo>
                    <a:pt x="15305" y="2680"/>
                  </a:moveTo>
                  <a:cubicBezTo>
                    <a:pt x="15265" y="2721"/>
                    <a:pt x="15184" y="2721"/>
                    <a:pt x="15143" y="2802"/>
                  </a:cubicBezTo>
                  <a:cubicBezTo>
                    <a:pt x="15102" y="2843"/>
                    <a:pt x="15102" y="2883"/>
                    <a:pt x="15062" y="2924"/>
                  </a:cubicBezTo>
                  <a:cubicBezTo>
                    <a:pt x="15062" y="3005"/>
                    <a:pt x="15062" y="3045"/>
                    <a:pt x="15062" y="3127"/>
                  </a:cubicBezTo>
                  <a:cubicBezTo>
                    <a:pt x="15062" y="3167"/>
                    <a:pt x="15102" y="3208"/>
                    <a:pt x="15102" y="3289"/>
                  </a:cubicBezTo>
                  <a:cubicBezTo>
                    <a:pt x="15143" y="3330"/>
                    <a:pt x="15184" y="3370"/>
                    <a:pt x="15265" y="3411"/>
                  </a:cubicBezTo>
                  <a:cubicBezTo>
                    <a:pt x="15305" y="3411"/>
                    <a:pt x="15346" y="3451"/>
                    <a:pt x="15427" y="3451"/>
                  </a:cubicBezTo>
                  <a:cubicBezTo>
                    <a:pt x="16036" y="3614"/>
                    <a:pt x="16645" y="3857"/>
                    <a:pt x="17254" y="4060"/>
                  </a:cubicBezTo>
                  <a:lnTo>
                    <a:pt x="17376" y="4060"/>
                  </a:lnTo>
                  <a:cubicBezTo>
                    <a:pt x="17457" y="4060"/>
                    <a:pt x="17498" y="4020"/>
                    <a:pt x="17579" y="3979"/>
                  </a:cubicBezTo>
                  <a:cubicBezTo>
                    <a:pt x="17619" y="3898"/>
                    <a:pt x="17660" y="3857"/>
                    <a:pt x="17660" y="3776"/>
                  </a:cubicBezTo>
                  <a:cubicBezTo>
                    <a:pt x="17701" y="3695"/>
                    <a:pt x="17660" y="3614"/>
                    <a:pt x="17619" y="3533"/>
                  </a:cubicBezTo>
                  <a:cubicBezTo>
                    <a:pt x="17619" y="3451"/>
                    <a:pt x="17538" y="3411"/>
                    <a:pt x="17498" y="3370"/>
                  </a:cubicBezTo>
                  <a:cubicBezTo>
                    <a:pt x="16889" y="3167"/>
                    <a:pt x="16280" y="2924"/>
                    <a:pt x="15630" y="2761"/>
                  </a:cubicBezTo>
                  <a:cubicBezTo>
                    <a:pt x="15590" y="2721"/>
                    <a:pt x="15549" y="2680"/>
                    <a:pt x="15468" y="2680"/>
                  </a:cubicBezTo>
                  <a:close/>
                  <a:moveTo>
                    <a:pt x="18959" y="3979"/>
                  </a:moveTo>
                  <a:cubicBezTo>
                    <a:pt x="18878" y="4020"/>
                    <a:pt x="18837" y="4020"/>
                    <a:pt x="18797" y="4060"/>
                  </a:cubicBezTo>
                  <a:cubicBezTo>
                    <a:pt x="18756" y="4101"/>
                    <a:pt x="18715" y="4142"/>
                    <a:pt x="18675" y="4223"/>
                  </a:cubicBezTo>
                  <a:cubicBezTo>
                    <a:pt x="18675" y="4263"/>
                    <a:pt x="18675" y="4304"/>
                    <a:pt x="18675" y="4385"/>
                  </a:cubicBezTo>
                  <a:cubicBezTo>
                    <a:pt x="18675" y="4426"/>
                    <a:pt x="18675" y="4507"/>
                    <a:pt x="18715" y="4548"/>
                  </a:cubicBezTo>
                  <a:cubicBezTo>
                    <a:pt x="18756" y="4588"/>
                    <a:pt x="18797" y="4629"/>
                    <a:pt x="18837" y="4669"/>
                  </a:cubicBezTo>
                  <a:cubicBezTo>
                    <a:pt x="18918" y="4710"/>
                    <a:pt x="18959" y="4710"/>
                    <a:pt x="19000" y="4710"/>
                  </a:cubicBezTo>
                  <a:cubicBezTo>
                    <a:pt x="19608" y="4953"/>
                    <a:pt x="20217" y="5197"/>
                    <a:pt x="20786" y="5441"/>
                  </a:cubicBezTo>
                  <a:cubicBezTo>
                    <a:pt x="20826" y="5481"/>
                    <a:pt x="20867" y="5481"/>
                    <a:pt x="20948" y="5481"/>
                  </a:cubicBezTo>
                  <a:cubicBezTo>
                    <a:pt x="21111" y="5481"/>
                    <a:pt x="21192" y="5400"/>
                    <a:pt x="21273" y="5278"/>
                  </a:cubicBezTo>
                  <a:cubicBezTo>
                    <a:pt x="21313" y="5197"/>
                    <a:pt x="21313" y="5075"/>
                    <a:pt x="21273" y="4994"/>
                  </a:cubicBezTo>
                  <a:cubicBezTo>
                    <a:pt x="21232" y="4913"/>
                    <a:pt x="21151" y="4832"/>
                    <a:pt x="21070" y="4791"/>
                  </a:cubicBezTo>
                  <a:cubicBezTo>
                    <a:pt x="20502" y="4548"/>
                    <a:pt x="19893" y="4304"/>
                    <a:pt x="19284" y="4060"/>
                  </a:cubicBezTo>
                  <a:cubicBezTo>
                    <a:pt x="19243" y="4020"/>
                    <a:pt x="19203" y="3979"/>
                    <a:pt x="19121" y="3979"/>
                  </a:cubicBezTo>
                  <a:close/>
                  <a:moveTo>
                    <a:pt x="22786" y="5586"/>
                  </a:moveTo>
                  <a:cubicBezTo>
                    <a:pt x="22731" y="5586"/>
                    <a:pt x="22682" y="5615"/>
                    <a:pt x="22653" y="5644"/>
                  </a:cubicBezTo>
                  <a:cubicBezTo>
                    <a:pt x="22572" y="5684"/>
                    <a:pt x="22491" y="5725"/>
                    <a:pt x="22450" y="5806"/>
                  </a:cubicBezTo>
                  <a:cubicBezTo>
                    <a:pt x="22450" y="5887"/>
                    <a:pt x="22410" y="5968"/>
                    <a:pt x="22450" y="6050"/>
                  </a:cubicBezTo>
                  <a:cubicBezTo>
                    <a:pt x="22450" y="6131"/>
                    <a:pt x="22491" y="6171"/>
                    <a:pt x="22572" y="6253"/>
                  </a:cubicBezTo>
                  <a:cubicBezTo>
                    <a:pt x="23140" y="6537"/>
                    <a:pt x="23709" y="6821"/>
                    <a:pt x="24277" y="7105"/>
                  </a:cubicBezTo>
                  <a:cubicBezTo>
                    <a:pt x="24318" y="7105"/>
                    <a:pt x="24358" y="7146"/>
                    <a:pt x="24439" y="7146"/>
                  </a:cubicBezTo>
                  <a:cubicBezTo>
                    <a:pt x="24561" y="7146"/>
                    <a:pt x="24683" y="7064"/>
                    <a:pt x="24764" y="6943"/>
                  </a:cubicBezTo>
                  <a:cubicBezTo>
                    <a:pt x="24805" y="6861"/>
                    <a:pt x="24805" y="6740"/>
                    <a:pt x="24764" y="6658"/>
                  </a:cubicBezTo>
                  <a:cubicBezTo>
                    <a:pt x="24764" y="6577"/>
                    <a:pt x="24683" y="6496"/>
                    <a:pt x="24602" y="6455"/>
                  </a:cubicBezTo>
                  <a:cubicBezTo>
                    <a:pt x="24033" y="6131"/>
                    <a:pt x="23465" y="5847"/>
                    <a:pt x="22856" y="5603"/>
                  </a:cubicBezTo>
                  <a:cubicBezTo>
                    <a:pt x="22832" y="5591"/>
                    <a:pt x="22809" y="5586"/>
                    <a:pt x="22786" y="5586"/>
                  </a:cubicBezTo>
                  <a:close/>
                  <a:moveTo>
                    <a:pt x="26307" y="7349"/>
                  </a:moveTo>
                  <a:cubicBezTo>
                    <a:pt x="26226" y="7349"/>
                    <a:pt x="26144" y="7349"/>
                    <a:pt x="26063" y="7389"/>
                  </a:cubicBezTo>
                  <a:cubicBezTo>
                    <a:pt x="25982" y="7430"/>
                    <a:pt x="25941" y="7470"/>
                    <a:pt x="25901" y="7552"/>
                  </a:cubicBezTo>
                  <a:cubicBezTo>
                    <a:pt x="25820" y="7633"/>
                    <a:pt x="25820" y="7673"/>
                    <a:pt x="25820" y="7795"/>
                  </a:cubicBezTo>
                  <a:cubicBezTo>
                    <a:pt x="25860" y="7876"/>
                    <a:pt x="25901" y="7917"/>
                    <a:pt x="25941" y="7998"/>
                  </a:cubicBezTo>
                  <a:cubicBezTo>
                    <a:pt x="26510" y="8323"/>
                    <a:pt x="27037" y="8607"/>
                    <a:pt x="27606" y="8932"/>
                  </a:cubicBezTo>
                  <a:cubicBezTo>
                    <a:pt x="27646" y="8972"/>
                    <a:pt x="27728" y="9013"/>
                    <a:pt x="27768" y="9013"/>
                  </a:cubicBezTo>
                  <a:cubicBezTo>
                    <a:pt x="27971" y="8972"/>
                    <a:pt x="28052" y="8891"/>
                    <a:pt x="28093" y="8729"/>
                  </a:cubicBezTo>
                  <a:cubicBezTo>
                    <a:pt x="28133" y="8566"/>
                    <a:pt x="28093" y="8445"/>
                    <a:pt x="27971" y="8323"/>
                  </a:cubicBezTo>
                  <a:cubicBezTo>
                    <a:pt x="27403" y="7998"/>
                    <a:pt x="26875" y="7673"/>
                    <a:pt x="26307" y="7349"/>
                  </a:cubicBezTo>
                  <a:close/>
                  <a:moveTo>
                    <a:pt x="29270" y="9175"/>
                  </a:moveTo>
                  <a:cubicBezTo>
                    <a:pt x="29230" y="9216"/>
                    <a:pt x="29148" y="9216"/>
                    <a:pt x="29108" y="9257"/>
                  </a:cubicBezTo>
                  <a:cubicBezTo>
                    <a:pt x="29067" y="9297"/>
                    <a:pt x="28986" y="9338"/>
                    <a:pt x="28986" y="9378"/>
                  </a:cubicBezTo>
                  <a:cubicBezTo>
                    <a:pt x="28945" y="9419"/>
                    <a:pt x="28905" y="9500"/>
                    <a:pt x="28905" y="9541"/>
                  </a:cubicBezTo>
                  <a:cubicBezTo>
                    <a:pt x="28905" y="9581"/>
                    <a:pt x="28905" y="9663"/>
                    <a:pt x="28945" y="9703"/>
                  </a:cubicBezTo>
                  <a:cubicBezTo>
                    <a:pt x="28986" y="9784"/>
                    <a:pt x="28986" y="9825"/>
                    <a:pt x="29067" y="9865"/>
                  </a:cubicBezTo>
                  <a:cubicBezTo>
                    <a:pt x="29108" y="9906"/>
                    <a:pt x="29148" y="9947"/>
                    <a:pt x="29189" y="9947"/>
                  </a:cubicBezTo>
                  <a:cubicBezTo>
                    <a:pt x="29717" y="10271"/>
                    <a:pt x="30285" y="10637"/>
                    <a:pt x="30772" y="11002"/>
                  </a:cubicBezTo>
                  <a:cubicBezTo>
                    <a:pt x="30843" y="11037"/>
                    <a:pt x="30913" y="11073"/>
                    <a:pt x="30983" y="11081"/>
                  </a:cubicBezTo>
                  <a:lnTo>
                    <a:pt x="30983" y="11081"/>
                  </a:lnTo>
                  <a:cubicBezTo>
                    <a:pt x="31142" y="11040"/>
                    <a:pt x="31260" y="10959"/>
                    <a:pt x="31300" y="10799"/>
                  </a:cubicBezTo>
                  <a:cubicBezTo>
                    <a:pt x="31341" y="10637"/>
                    <a:pt x="31341" y="10515"/>
                    <a:pt x="31178" y="10393"/>
                  </a:cubicBezTo>
                  <a:cubicBezTo>
                    <a:pt x="30650" y="10028"/>
                    <a:pt x="30123" y="9663"/>
                    <a:pt x="29595" y="9338"/>
                  </a:cubicBezTo>
                  <a:cubicBezTo>
                    <a:pt x="29554" y="9297"/>
                    <a:pt x="29514" y="9257"/>
                    <a:pt x="29433" y="9216"/>
                  </a:cubicBezTo>
                  <a:cubicBezTo>
                    <a:pt x="29392" y="9216"/>
                    <a:pt x="29351" y="9175"/>
                    <a:pt x="29270" y="9175"/>
                  </a:cubicBezTo>
                  <a:close/>
                  <a:moveTo>
                    <a:pt x="30983" y="11081"/>
                  </a:moveTo>
                  <a:cubicBezTo>
                    <a:pt x="30981" y="11082"/>
                    <a:pt x="30978" y="11083"/>
                    <a:pt x="30975" y="11083"/>
                  </a:cubicBezTo>
                  <a:lnTo>
                    <a:pt x="31016" y="11083"/>
                  </a:lnTo>
                  <a:cubicBezTo>
                    <a:pt x="31005" y="11083"/>
                    <a:pt x="30994" y="11083"/>
                    <a:pt x="30983" y="11081"/>
                  </a:cubicBezTo>
                  <a:close/>
                  <a:moveTo>
                    <a:pt x="32477" y="11449"/>
                  </a:moveTo>
                  <a:cubicBezTo>
                    <a:pt x="32396" y="11489"/>
                    <a:pt x="32315" y="11530"/>
                    <a:pt x="32234" y="11611"/>
                  </a:cubicBezTo>
                  <a:cubicBezTo>
                    <a:pt x="32193" y="11692"/>
                    <a:pt x="32193" y="11773"/>
                    <a:pt x="32193" y="11895"/>
                  </a:cubicBezTo>
                  <a:cubicBezTo>
                    <a:pt x="32193" y="11976"/>
                    <a:pt x="32234" y="12058"/>
                    <a:pt x="32315" y="12139"/>
                  </a:cubicBezTo>
                  <a:cubicBezTo>
                    <a:pt x="32843" y="12504"/>
                    <a:pt x="33370" y="12910"/>
                    <a:pt x="33857" y="13275"/>
                  </a:cubicBezTo>
                  <a:cubicBezTo>
                    <a:pt x="33898" y="13357"/>
                    <a:pt x="33979" y="13357"/>
                    <a:pt x="34060" y="13357"/>
                  </a:cubicBezTo>
                  <a:cubicBezTo>
                    <a:pt x="34182" y="13357"/>
                    <a:pt x="34263" y="13316"/>
                    <a:pt x="34345" y="13235"/>
                  </a:cubicBezTo>
                  <a:cubicBezTo>
                    <a:pt x="34385" y="13154"/>
                    <a:pt x="34426" y="13032"/>
                    <a:pt x="34426" y="12951"/>
                  </a:cubicBezTo>
                  <a:cubicBezTo>
                    <a:pt x="34385" y="12870"/>
                    <a:pt x="34345" y="12788"/>
                    <a:pt x="34304" y="12707"/>
                  </a:cubicBezTo>
                  <a:cubicBezTo>
                    <a:pt x="33776" y="12301"/>
                    <a:pt x="33289" y="11895"/>
                    <a:pt x="32761" y="11530"/>
                  </a:cubicBezTo>
                  <a:cubicBezTo>
                    <a:pt x="32680" y="11489"/>
                    <a:pt x="32599" y="11449"/>
                    <a:pt x="32477" y="11449"/>
                  </a:cubicBezTo>
                  <a:close/>
                  <a:moveTo>
                    <a:pt x="35644" y="13907"/>
                  </a:moveTo>
                  <a:cubicBezTo>
                    <a:pt x="35617" y="13907"/>
                    <a:pt x="35589" y="13911"/>
                    <a:pt x="35562" y="13925"/>
                  </a:cubicBezTo>
                  <a:cubicBezTo>
                    <a:pt x="35481" y="13925"/>
                    <a:pt x="35400" y="13966"/>
                    <a:pt x="35359" y="14047"/>
                  </a:cubicBezTo>
                  <a:cubicBezTo>
                    <a:pt x="35278" y="14087"/>
                    <a:pt x="35278" y="14169"/>
                    <a:pt x="35278" y="14250"/>
                  </a:cubicBezTo>
                  <a:cubicBezTo>
                    <a:pt x="35238" y="14331"/>
                    <a:pt x="35278" y="14412"/>
                    <a:pt x="35319" y="14493"/>
                  </a:cubicBezTo>
                  <a:cubicBezTo>
                    <a:pt x="35806" y="14899"/>
                    <a:pt x="36293" y="15346"/>
                    <a:pt x="36740" y="15752"/>
                  </a:cubicBezTo>
                  <a:cubicBezTo>
                    <a:pt x="36821" y="15833"/>
                    <a:pt x="36902" y="15874"/>
                    <a:pt x="36983" y="15874"/>
                  </a:cubicBezTo>
                  <a:cubicBezTo>
                    <a:pt x="37105" y="15874"/>
                    <a:pt x="37186" y="15833"/>
                    <a:pt x="37267" y="15752"/>
                  </a:cubicBezTo>
                  <a:cubicBezTo>
                    <a:pt x="37349" y="15671"/>
                    <a:pt x="37389" y="15589"/>
                    <a:pt x="37349" y="15468"/>
                  </a:cubicBezTo>
                  <a:cubicBezTo>
                    <a:pt x="37349" y="15386"/>
                    <a:pt x="37308" y="15265"/>
                    <a:pt x="37227" y="15224"/>
                  </a:cubicBezTo>
                  <a:cubicBezTo>
                    <a:pt x="36780" y="14777"/>
                    <a:pt x="36293" y="14372"/>
                    <a:pt x="35806" y="13925"/>
                  </a:cubicBezTo>
                  <a:cubicBezTo>
                    <a:pt x="35752" y="13925"/>
                    <a:pt x="35698" y="13907"/>
                    <a:pt x="35644" y="13907"/>
                  </a:cubicBezTo>
                  <a:close/>
                  <a:moveTo>
                    <a:pt x="38312" y="16343"/>
                  </a:moveTo>
                  <a:cubicBezTo>
                    <a:pt x="38273" y="16343"/>
                    <a:pt x="38228" y="16361"/>
                    <a:pt x="38201" y="16361"/>
                  </a:cubicBezTo>
                  <a:cubicBezTo>
                    <a:pt x="38120" y="16401"/>
                    <a:pt x="38079" y="16401"/>
                    <a:pt x="38039" y="16442"/>
                  </a:cubicBezTo>
                  <a:cubicBezTo>
                    <a:pt x="37998" y="16482"/>
                    <a:pt x="37958" y="16564"/>
                    <a:pt x="37958" y="16604"/>
                  </a:cubicBezTo>
                  <a:cubicBezTo>
                    <a:pt x="37917" y="16645"/>
                    <a:pt x="37917" y="16726"/>
                    <a:pt x="37958" y="16767"/>
                  </a:cubicBezTo>
                  <a:cubicBezTo>
                    <a:pt x="37958" y="16848"/>
                    <a:pt x="37958" y="16888"/>
                    <a:pt x="37998" y="16929"/>
                  </a:cubicBezTo>
                  <a:cubicBezTo>
                    <a:pt x="38039" y="17010"/>
                    <a:pt x="38079" y="17010"/>
                    <a:pt x="38120" y="17051"/>
                  </a:cubicBezTo>
                  <a:cubicBezTo>
                    <a:pt x="38607" y="17497"/>
                    <a:pt x="39054" y="17944"/>
                    <a:pt x="39500" y="18390"/>
                  </a:cubicBezTo>
                  <a:cubicBezTo>
                    <a:pt x="39581" y="18472"/>
                    <a:pt x="39663" y="18512"/>
                    <a:pt x="39744" y="18512"/>
                  </a:cubicBezTo>
                  <a:cubicBezTo>
                    <a:pt x="39906" y="18512"/>
                    <a:pt x="40028" y="18431"/>
                    <a:pt x="40069" y="18269"/>
                  </a:cubicBezTo>
                  <a:cubicBezTo>
                    <a:pt x="40150" y="18147"/>
                    <a:pt x="40109" y="18025"/>
                    <a:pt x="40028" y="17903"/>
                  </a:cubicBezTo>
                  <a:cubicBezTo>
                    <a:pt x="39581" y="17457"/>
                    <a:pt x="39094" y="16970"/>
                    <a:pt x="38648" y="16523"/>
                  </a:cubicBezTo>
                  <a:cubicBezTo>
                    <a:pt x="38607" y="16482"/>
                    <a:pt x="38566" y="16442"/>
                    <a:pt x="38526" y="16401"/>
                  </a:cubicBezTo>
                  <a:cubicBezTo>
                    <a:pt x="38485" y="16361"/>
                    <a:pt x="38445" y="16361"/>
                    <a:pt x="38364" y="16361"/>
                  </a:cubicBezTo>
                  <a:cubicBezTo>
                    <a:pt x="38350" y="16347"/>
                    <a:pt x="38332" y="16343"/>
                    <a:pt x="38312" y="16343"/>
                  </a:cubicBezTo>
                  <a:close/>
                  <a:moveTo>
                    <a:pt x="40982" y="19091"/>
                  </a:moveTo>
                  <a:cubicBezTo>
                    <a:pt x="40951" y="19091"/>
                    <a:pt x="40921" y="19101"/>
                    <a:pt x="40880" y="19121"/>
                  </a:cubicBezTo>
                  <a:cubicBezTo>
                    <a:pt x="40840" y="19121"/>
                    <a:pt x="40799" y="19162"/>
                    <a:pt x="40718" y="19202"/>
                  </a:cubicBezTo>
                  <a:cubicBezTo>
                    <a:pt x="40677" y="19243"/>
                    <a:pt x="40637" y="19284"/>
                    <a:pt x="40637" y="19324"/>
                  </a:cubicBezTo>
                  <a:cubicBezTo>
                    <a:pt x="40596" y="19405"/>
                    <a:pt x="40596" y="19446"/>
                    <a:pt x="40596" y="19527"/>
                  </a:cubicBezTo>
                  <a:cubicBezTo>
                    <a:pt x="40596" y="19568"/>
                    <a:pt x="40637" y="19608"/>
                    <a:pt x="40677" y="19690"/>
                  </a:cubicBezTo>
                  <a:cubicBezTo>
                    <a:pt x="40718" y="19730"/>
                    <a:pt x="40759" y="19771"/>
                    <a:pt x="40799" y="19811"/>
                  </a:cubicBezTo>
                  <a:cubicBezTo>
                    <a:pt x="41205" y="20258"/>
                    <a:pt x="41652" y="20745"/>
                    <a:pt x="42058" y="21232"/>
                  </a:cubicBezTo>
                  <a:cubicBezTo>
                    <a:pt x="42139" y="21313"/>
                    <a:pt x="42220" y="21354"/>
                    <a:pt x="42342" y="21354"/>
                  </a:cubicBezTo>
                  <a:cubicBezTo>
                    <a:pt x="42423" y="21354"/>
                    <a:pt x="42504" y="21313"/>
                    <a:pt x="42585" y="21273"/>
                  </a:cubicBezTo>
                  <a:cubicBezTo>
                    <a:pt x="42626" y="21192"/>
                    <a:pt x="42667" y="21110"/>
                    <a:pt x="42707" y="21029"/>
                  </a:cubicBezTo>
                  <a:cubicBezTo>
                    <a:pt x="42707" y="20948"/>
                    <a:pt x="42667" y="20826"/>
                    <a:pt x="42626" y="20745"/>
                  </a:cubicBezTo>
                  <a:cubicBezTo>
                    <a:pt x="42179" y="20258"/>
                    <a:pt x="41774" y="19771"/>
                    <a:pt x="41327" y="19324"/>
                  </a:cubicBezTo>
                  <a:cubicBezTo>
                    <a:pt x="41327" y="19243"/>
                    <a:pt x="41286" y="19202"/>
                    <a:pt x="41205" y="19162"/>
                  </a:cubicBezTo>
                  <a:cubicBezTo>
                    <a:pt x="41165" y="19121"/>
                    <a:pt x="41124" y="19121"/>
                    <a:pt x="41083" y="19121"/>
                  </a:cubicBezTo>
                  <a:cubicBezTo>
                    <a:pt x="41043" y="19101"/>
                    <a:pt x="41012" y="19091"/>
                    <a:pt x="40982" y="19091"/>
                  </a:cubicBezTo>
                  <a:close/>
                  <a:moveTo>
                    <a:pt x="43397" y="22003"/>
                  </a:moveTo>
                  <a:cubicBezTo>
                    <a:pt x="43357" y="22003"/>
                    <a:pt x="43276" y="22044"/>
                    <a:pt x="43235" y="22085"/>
                  </a:cubicBezTo>
                  <a:cubicBezTo>
                    <a:pt x="43194" y="22125"/>
                    <a:pt x="43154" y="22166"/>
                    <a:pt x="43154" y="22206"/>
                  </a:cubicBezTo>
                  <a:cubicBezTo>
                    <a:pt x="43113" y="22288"/>
                    <a:pt x="43113" y="22328"/>
                    <a:pt x="43113" y="22409"/>
                  </a:cubicBezTo>
                  <a:cubicBezTo>
                    <a:pt x="43113" y="22450"/>
                    <a:pt x="43113" y="22531"/>
                    <a:pt x="43154" y="22572"/>
                  </a:cubicBezTo>
                  <a:cubicBezTo>
                    <a:pt x="43194" y="22612"/>
                    <a:pt x="43194" y="22653"/>
                    <a:pt x="43276" y="22694"/>
                  </a:cubicBezTo>
                  <a:lnTo>
                    <a:pt x="44412" y="24236"/>
                  </a:lnTo>
                  <a:cubicBezTo>
                    <a:pt x="44493" y="24317"/>
                    <a:pt x="44575" y="24358"/>
                    <a:pt x="44696" y="24358"/>
                  </a:cubicBezTo>
                  <a:cubicBezTo>
                    <a:pt x="44778" y="24358"/>
                    <a:pt x="44859" y="24317"/>
                    <a:pt x="44940" y="24277"/>
                  </a:cubicBezTo>
                  <a:cubicBezTo>
                    <a:pt x="44981" y="24196"/>
                    <a:pt x="45062" y="24114"/>
                    <a:pt x="45062" y="24033"/>
                  </a:cubicBezTo>
                  <a:cubicBezTo>
                    <a:pt x="45062" y="23911"/>
                    <a:pt x="45062" y="23830"/>
                    <a:pt x="44981" y="23749"/>
                  </a:cubicBezTo>
                  <a:cubicBezTo>
                    <a:pt x="44615" y="23262"/>
                    <a:pt x="44209" y="22734"/>
                    <a:pt x="43844" y="22247"/>
                  </a:cubicBezTo>
                  <a:cubicBezTo>
                    <a:pt x="43803" y="22166"/>
                    <a:pt x="43763" y="22125"/>
                    <a:pt x="43722" y="22085"/>
                  </a:cubicBezTo>
                  <a:cubicBezTo>
                    <a:pt x="43681" y="22044"/>
                    <a:pt x="43641" y="22044"/>
                    <a:pt x="43560" y="22003"/>
                  </a:cubicBezTo>
                  <a:close/>
                  <a:moveTo>
                    <a:pt x="45874" y="25251"/>
                  </a:moveTo>
                  <a:cubicBezTo>
                    <a:pt x="45792" y="25251"/>
                    <a:pt x="45711" y="25292"/>
                    <a:pt x="45671" y="25332"/>
                  </a:cubicBezTo>
                  <a:cubicBezTo>
                    <a:pt x="45589" y="25373"/>
                    <a:pt x="45549" y="25454"/>
                    <a:pt x="45508" y="25535"/>
                  </a:cubicBezTo>
                  <a:cubicBezTo>
                    <a:pt x="45468" y="25616"/>
                    <a:pt x="45468" y="25698"/>
                    <a:pt x="45508" y="25779"/>
                  </a:cubicBezTo>
                  <a:cubicBezTo>
                    <a:pt x="45874" y="26266"/>
                    <a:pt x="46239" y="26834"/>
                    <a:pt x="46564" y="27362"/>
                  </a:cubicBezTo>
                  <a:cubicBezTo>
                    <a:pt x="46645" y="27443"/>
                    <a:pt x="46767" y="27524"/>
                    <a:pt x="46889" y="27524"/>
                  </a:cubicBezTo>
                  <a:cubicBezTo>
                    <a:pt x="46970" y="27524"/>
                    <a:pt x="47010" y="27484"/>
                    <a:pt x="47091" y="27443"/>
                  </a:cubicBezTo>
                  <a:cubicBezTo>
                    <a:pt x="47173" y="27403"/>
                    <a:pt x="47213" y="27321"/>
                    <a:pt x="47213" y="27200"/>
                  </a:cubicBezTo>
                  <a:cubicBezTo>
                    <a:pt x="47254" y="27118"/>
                    <a:pt x="47254" y="27037"/>
                    <a:pt x="47173" y="26956"/>
                  </a:cubicBezTo>
                  <a:cubicBezTo>
                    <a:pt x="46848" y="26428"/>
                    <a:pt x="46483" y="25860"/>
                    <a:pt x="46117" y="25332"/>
                  </a:cubicBezTo>
                  <a:cubicBezTo>
                    <a:pt x="46036" y="25292"/>
                    <a:pt x="45995" y="25251"/>
                    <a:pt x="45874" y="25251"/>
                  </a:cubicBezTo>
                  <a:close/>
                  <a:moveTo>
                    <a:pt x="47985" y="28458"/>
                  </a:moveTo>
                  <a:cubicBezTo>
                    <a:pt x="47903" y="28458"/>
                    <a:pt x="47822" y="28499"/>
                    <a:pt x="47741" y="28539"/>
                  </a:cubicBezTo>
                  <a:cubicBezTo>
                    <a:pt x="47660" y="28580"/>
                    <a:pt x="47619" y="28620"/>
                    <a:pt x="47579" y="28702"/>
                  </a:cubicBezTo>
                  <a:cubicBezTo>
                    <a:pt x="47538" y="28783"/>
                    <a:pt x="47538" y="28864"/>
                    <a:pt x="47579" y="28945"/>
                  </a:cubicBezTo>
                  <a:cubicBezTo>
                    <a:pt x="47903" y="29514"/>
                    <a:pt x="48228" y="30041"/>
                    <a:pt x="48512" y="30610"/>
                  </a:cubicBezTo>
                  <a:cubicBezTo>
                    <a:pt x="48594" y="30731"/>
                    <a:pt x="48715" y="30772"/>
                    <a:pt x="48837" y="30813"/>
                  </a:cubicBezTo>
                  <a:lnTo>
                    <a:pt x="48878" y="30813"/>
                  </a:lnTo>
                  <a:cubicBezTo>
                    <a:pt x="48918" y="30813"/>
                    <a:pt x="48959" y="30772"/>
                    <a:pt x="49040" y="30731"/>
                  </a:cubicBezTo>
                  <a:cubicBezTo>
                    <a:pt x="49121" y="30691"/>
                    <a:pt x="49162" y="30610"/>
                    <a:pt x="49202" y="30528"/>
                  </a:cubicBezTo>
                  <a:cubicBezTo>
                    <a:pt x="49243" y="30407"/>
                    <a:pt x="49202" y="30325"/>
                    <a:pt x="49162" y="30244"/>
                  </a:cubicBezTo>
                  <a:cubicBezTo>
                    <a:pt x="48837" y="29676"/>
                    <a:pt x="48553" y="29108"/>
                    <a:pt x="48188" y="28580"/>
                  </a:cubicBezTo>
                  <a:cubicBezTo>
                    <a:pt x="48147" y="28539"/>
                    <a:pt x="48066" y="28499"/>
                    <a:pt x="47985" y="28458"/>
                  </a:cubicBezTo>
                  <a:close/>
                  <a:moveTo>
                    <a:pt x="49690" y="31624"/>
                  </a:moveTo>
                  <a:cubicBezTo>
                    <a:pt x="49608" y="31624"/>
                    <a:pt x="49568" y="31624"/>
                    <a:pt x="49527" y="31665"/>
                  </a:cubicBezTo>
                  <a:cubicBezTo>
                    <a:pt x="49446" y="31706"/>
                    <a:pt x="49405" y="31746"/>
                    <a:pt x="49365" y="31787"/>
                  </a:cubicBezTo>
                  <a:cubicBezTo>
                    <a:pt x="49365" y="31827"/>
                    <a:pt x="49324" y="31868"/>
                    <a:pt x="49324" y="31949"/>
                  </a:cubicBezTo>
                  <a:cubicBezTo>
                    <a:pt x="49324" y="31990"/>
                    <a:pt x="49324" y="32071"/>
                    <a:pt x="49324" y="32112"/>
                  </a:cubicBezTo>
                  <a:cubicBezTo>
                    <a:pt x="49365" y="32193"/>
                    <a:pt x="49365" y="32233"/>
                    <a:pt x="49446" y="32274"/>
                  </a:cubicBezTo>
                  <a:cubicBezTo>
                    <a:pt x="49730" y="32842"/>
                    <a:pt x="50014" y="33411"/>
                    <a:pt x="50258" y="33979"/>
                  </a:cubicBezTo>
                  <a:cubicBezTo>
                    <a:pt x="50339" y="34141"/>
                    <a:pt x="50461" y="34182"/>
                    <a:pt x="50583" y="34182"/>
                  </a:cubicBezTo>
                  <a:lnTo>
                    <a:pt x="50623" y="34182"/>
                  </a:lnTo>
                  <a:cubicBezTo>
                    <a:pt x="50664" y="34182"/>
                    <a:pt x="50704" y="34182"/>
                    <a:pt x="50745" y="34141"/>
                  </a:cubicBezTo>
                  <a:cubicBezTo>
                    <a:pt x="50826" y="34101"/>
                    <a:pt x="50907" y="34020"/>
                    <a:pt x="50948" y="33938"/>
                  </a:cubicBezTo>
                  <a:cubicBezTo>
                    <a:pt x="50948" y="33857"/>
                    <a:pt x="50948" y="33776"/>
                    <a:pt x="50907" y="33654"/>
                  </a:cubicBezTo>
                  <a:cubicBezTo>
                    <a:pt x="50664" y="33086"/>
                    <a:pt x="50380" y="32518"/>
                    <a:pt x="50055" y="31949"/>
                  </a:cubicBezTo>
                  <a:cubicBezTo>
                    <a:pt x="50055" y="31868"/>
                    <a:pt x="50055" y="31827"/>
                    <a:pt x="50014" y="31787"/>
                  </a:cubicBezTo>
                  <a:cubicBezTo>
                    <a:pt x="49974" y="31746"/>
                    <a:pt x="49933" y="31706"/>
                    <a:pt x="49852" y="31665"/>
                  </a:cubicBezTo>
                  <a:cubicBezTo>
                    <a:pt x="49811" y="31624"/>
                    <a:pt x="49730" y="31624"/>
                    <a:pt x="49690" y="31624"/>
                  </a:cubicBezTo>
                  <a:close/>
                  <a:moveTo>
                    <a:pt x="51395" y="35288"/>
                  </a:moveTo>
                  <a:cubicBezTo>
                    <a:pt x="51354" y="35288"/>
                    <a:pt x="51313" y="35298"/>
                    <a:pt x="51273" y="35319"/>
                  </a:cubicBezTo>
                  <a:cubicBezTo>
                    <a:pt x="51192" y="35359"/>
                    <a:pt x="51151" y="35400"/>
                    <a:pt x="51110" y="35481"/>
                  </a:cubicBezTo>
                  <a:cubicBezTo>
                    <a:pt x="51070" y="35562"/>
                    <a:pt x="51029" y="35643"/>
                    <a:pt x="51070" y="35725"/>
                  </a:cubicBezTo>
                  <a:cubicBezTo>
                    <a:pt x="51313" y="36293"/>
                    <a:pt x="51557" y="36902"/>
                    <a:pt x="51801" y="37470"/>
                  </a:cubicBezTo>
                  <a:cubicBezTo>
                    <a:pt x="51841" y="37633"/>
                    <a:pt x="51963" y="37714"/>
                    <a:pt x="52125" y="37714"/>
                  </a:cubicBezTo>
                  <a:cubicBezTo>
                    <a:pt x="52166" y="37714"/>
                    <a:pt x="52206" y="37714"/>
                    <a:pt x="52247" y="37673"/>
                  </a:cubicBezTo>
                  <a:cubicBezTo>
                    <a:pt x="52328" y="37633"/>
                    <a:pt x="52409" y="37592"/>
                    <a:pt x="52450" y="37470"/>
                  </a:cubicBezTo>
                  <a:cubicBezTo>
                    <a:pt x="52491" y="37389"/>
                    <a:pt x="52491" y="37308"/>
                    <a:pt x="52450" y="37227"/>
                  </a:cubicBezTo>
                  <a:cubicBezTo>
                    <a:pt x="52206" y="36618"/>
                    <a:pt x="51963" y="36009"/>
                    <a:pt x="51719" y="35440"/>
                  </a:cubicBezTo>
                  <a:cubicBezTo>
                    <a:pt x="51679" y="35359"/>
                    <a:pt x="51598" y="35319"/>
                    <a:pt x="51516" y="35319"/>
                  </a:cubicBezTo>
                  <a:cubicBezTo>
                    <a:pt x="51476" y="35298"/>
                    <a:pt x="51435" y="35288"/>
                    <a:pt x="51395" y="35288"/>
                  </a:cubicBezTo>
                  <a:close/>
                  <a:moveTo>
                    <a:pt x="52653" y="38647"/>
                  </a:moveTo>
                  <a:cubicBezTo>
                    <a:pt x="52572" y="38688"/>
                    <a:pt x="52531" y="38729"/>
                    <a:pt x="52491" y="38769"/>
                  </a:cubicBezTo>
                  <a:cubicBezTo>
                    <a:pt x="52450" y="38810"/>
                    <a:pt x="52409" y="38850"/>
                    <a:pt x="52409" y="38932"/>
                  </a:cubicBezTo>
                  <a:cubicBezTo>
                    <a:pt x="52369" y="38972"/>
                    <a:pt x="52369" y="39013"/>
                    <a:pt x="52409" y="39094"/>
                  </a:cubicBezTo>
                  <a:cubicBezTo>
                    <a:pt x="52409" y="39135"/>
                    <a:pt x="52409" y="39216"/>
                    <a:pt x="52450" y="39256"/>
                  </a:cubicBezTo>
                  <a:cubicBezTo>
                    <a:pt x="52694" y="39865"/>
                    <a:pt x="52897" y="40474"/>
                    <a:pt x="53059" y="41043"/>
                  </a:cubicBezTo>
                  <a:cubicBezTo>
                    <a:pt x="53140" y="41205"/>
                    <a:pt x="53262" y="41286"/>
                    <a:pt x="53424" y="41327"/>
                  </a:cubicBezTo>
                  <a:cubicBezTo>
                    <a:pt x="53465" y="41327"/>
                    <a:pt x="53506" y="41286"/>
                    <a:pt x="53546" y="41286"/>
                  </a:cubicBezTo>
                  <a:cubicBezTo>
                    <a:pt x="53627" y="41246"/>
                    <a:pt x="53709" y="41205"/>
                    <a:pt x="53749" y="41124"/>
                  </a:cubicBezTo>
                  <a:cubicBezTo>
                    <a:pt x="53790" y="41002"/>
                    <a:pt x="53790" y="40921"/>
                    <a:pt x="53749" y="40840"/>
                  </a:cubicBezTo>
                  <a:cubicBezTo>
                    <a:pt x="53587" y="40231"/>
                    <a:pt x="53384" y="39622"/>
                    <a:pt x="53140" y="39013"/>
                  </a:cubicBezTo>
                  <a:cubicBezTo>
                    <a:pt x="53140" y="38932"/>
                    <a:pt x="53140" y="38891"/>
                    <a:pt x="53100" y="38850"/>
                  </a:cubicBezTo>
                  <a:cubicBezTo>
                    <a:pt x="53059" y="38769"/>
                    <a:pt x="53018" y="38729"/>
                    <a:pt x="52978" y="38688"/>
                  </a:cubicBezTo>
                  <a:cubicBezTo>
                    <a:pt x="52937" y="38688"/>
                    <a:pt x="52856" y="38647"/>
                    <a:pt x="52815" y="38647"/>
                  </a:cubicBezTo>
                  <a:close/>
                  <a:moveTo>
                    <a:pt x="53830" y="42301"/>
                  </a:moveTo>
                  <a:cubicBezTo>
                    <a:pt x="53790" y="42301"/>
                    <a:pt x="53709" y="42342"/>
                    <a:pt x="53668" y="42382"/>
                  </a:cubicBezTo>
                  <a:cubicBezTo>
                    <a:pt x="53627" y="42423"/>
                    <a:pt x="53587" y="42463"/>
                    <a:pt x="53587" y="42545"/>
                  </a:cubicBezTo>
                  <a:cubicBezTo>
                    <a:pt x="53546" y="42585"/>
                    <a:pt x="53546" y="42666"/>
                    <a:pt x="53546" y="42707"/>
                  </a:cubicBezTo>
                  <a:cubicBezTo>
                    <a:pt x="53587" y="42788"/>
                    <a:pt x="53587" y="42829"/>
                    <a:pt x="53627" y="42869"/>
                  </a:cubicBezTo>
                  <a:cubicBezTo>
                    <a:pt x="53790" y="43478"/>
                    <a:pt x="53952" y="44087"/>
                    <a:pt x="54114" y="44737"/>
                  </a:cubicBezTo>
                  <a:cubicBezTo>
                    <a:pt x="54155" y="44818"/>
                    <a:pt x="54196" y="44859"/>
                    <a:pt x="54236" y="44899"/>
                  </a:cubicBezTo>
                  <a:cubicBezTo>
                    <a:pt x="54317" y="44980"/>
                    <a:pt x="54399" y="44980"/>
                    <a:pt x="54480" y="44980"/>
                  </a:cubicBezTo>
                  <a:lnTo>
                    <a:pt x="54561" y="44980"/>
                  </a:lnTo>
                  <a:cubicBezTo>
                    <a:pt x="54642" y="44940"/>
                    <a:pt x="54723" y="44899"/>
                    <a:pt x="54764" y="44818"/>
                  </a:cubicBezTo>
                  <a:cubicBezTo>
                    <a:pt x="54805" y="44737"/>
                    <a:pt x="54845" y="44615"/>
                    <a:pt x="54805" y="44534"/>
                  </a:cubicBezTo>
                  <a:cubicBezTo>
                    <a:pt x="54683" y="43925"/>
                    <a:pt x="54520" y="43275"/>
                    <a:pt x="54317" y="42666"/>
                  </a:cubicBezTo>
                  <a:cubicBezTo>
                    <a:pt x="54317" y="42626"/>
                    <a:pt x="54317" y="42545"/>
                    <a:pt x="54277" y="42504"/>
                  </a:cubicBezTo>
                  <a:cubicBezTo>
                    <a:pt x="54236" y="42463"/>
                    <a:pt x="54236" y="42382"/>
                    <a:pt x="54155" y="42382"/>
                  </a:cubicBezTo>
                  <a:cubicBezTo>
                    <a:pt x="54114" y="42342"/>
                    <a:pt x="54074" y="42301"/>
                    <a:pt x="53993" y="42301"/>
                  </a:cubicBezTo>
                  <a:close/>
                  <a:moveTo>
                    <a:pt x="54871" y="46005"/>
                  </a:moveTo>
                  <a:cubicBezTo>
                    <a:pt x="54845" y="46005"/>
                    <a:pt x="54825" y="46015"/>
                    <a:pt x="54805" y="46036"/>
                  </a:cubicBezTo>
                  <a:cubicBezTo>
                    <a:pt x="54723" y="46036"/>
                    <a:pt x="54683" y="46076"/>
                    <a:pt x="54642" y="46076"/>
                  </a:cubicBezTo>
                  <a:cubicBezTo>
                    <a:pt x="54602" y="46117"/>
                    <a:pt x="54561" y="46158"/>
                    <a:pt x="54520" y="46239"/>
                  </a:cubicBezTo>
                  <a:cubicBezTo>
                    <a:pt x="54480" y="46279"/>
                    <a:pt x="54480" y="46361"/>
                    <a:pt x="54480" y="46401"/>
                  </a:cubicBezTo>
                  <a:cubicBezTo>
                    <a:pt x="54480" y="46482"/>
                    <a:pt x="54520" y="46523"/>
                    <a:pt x="54520" y="46564"/>
                  </a:cubicBezTo>
                  <a:cubicBezTo>
                    <a:pt x="54683" y="47172"/>
                    <a:pt x="54805" y="47822"/>
                    <a:pt x="54926" y="48431"/>
                  </a:cubicBezTo>
                  <a:cubicBezTo>
                    <a:pt x="54926" y="48512"/>
                    <a:pt x="54967" y="48593"/>
                    <a:pt x="55048" y="48674"/>
                  </a:cubicBezTo>
                  <a:cubicBezTo>
                    <a:pt x="55129" y="48715"/>
                    <a:pt x="55211" y="48756"/>
                    <a:pt x="55292" y="48756"/>
                  </a:cubicBezTo>
                  <a:lnTo>
                    <a:pt x="55332" y="48756"/>
                  </a:lnTo>
                  <a:cubicBezTo>
                    <a:pt x="55414" y="48715"/>
                    <a:pt x="55495" y="48674"/>
                    <a:pt x="55576" y="48593"/>
                  </a:cubicBezTo>
                  <a:cubicBezTo>
                    <a:pt x="55616" y="48512"/>
                    <a:pt x="55657" y="48431"/>
                    <a:pt x="55616" y="48309"/>
                  </a:cubicBezTo>
                  <a:cubicBezTo>
                    <a:pt x="55495" y="47660"/>
                    <a:pt x="55373" y="47051"/>
                    <a:pt x="55251" y="46401"/>
                  </a:cubicBezTo>
                  <a:cubicBezTo>
                    <a:pt x="55251" y="46361"/>
                    <a:pt x="55251" y="46320"/>
                    <a:pt x="55211" y="46239"/>
                  </a:cubicBezTo>
                  <a:cubicBezTo>
                    <a:pt x="55211" y="46198"/>
                    <a:pt x="55170" y="46158"/>
                    <a:pt x="55129" y="46117"/>
                  </a:cubicBezTo>
                  <a:cubicBezTo>
                    <a:pt x="55089" y="46076"/>
                    <a:pt x="55008" y="46036"/>
                    <a:pt x="54967" y="46036"/>
                  </a:cubicBezTo>
                  <a:cubicBezTo>
                    <a:pt x="54926" y="46015"/>
                    <a:pt x="54896" y="46005"/>
                    <a:pt x="54871" y="46005"/>
                  </a:cubicBezTo>
                  <a:close/>
                  <a:moveTo>
                    <a:pt x="55535" y="49892"/>
                  </a:moveTo>
                  <a:cubicBezTo>
                    <a:pt x="55414" y="49933"/>
                    <a:pt x="55373" y="49974"/>
                    <a:pt x="55292" y="50055"/>
                  </a:cubicBezTo>
                  <a:cubicBezTo>
                    <a:pt x="55251" y="50136"/>
                    <a:pt x="55211" y="50217"/>
                    <a:pt x="55211" y="50339"/>
                  </a:cubicBezTo>
                  <a:cubicBezTo>
                    <a:pt x="55332" y="50988"/>
                    <a:pt x="55414" y="51597"/>
                    <a:pt x="55454" y="52247"/>
                  </a:cubicBezTo>
                  <a:cubicBezTo>
                    <a:pt x="55495" y="52328"/>
                    <a:pt x="55535" y="52409"/>
                    <a:pt x="55616" y="52450"/>
                  </a:cubicBezTo>
                  <a:cubicBezTo>
                    <a:pt x="55657" y="52531"/>
                    <a:pt x="55738" y="52531"/>
                    <a:pt x="55819" y="52572"/>
                  </a:cubicBezTo>
                  <a:lnTo>
                    <a:pt x="55860" y="52531"/>
                  </a:lnTo>
                  <a:cubicBezTo>
                    <a:pt x="55982" y="52490"/>
                    <a:pt x="56063" y="52450"/>
                    <a:pt x="56104" y="52369"/>
                  </a:cubicBezTo>
                  <a:cubicBezTo>
                    <a:pt x="56185" y="52287"/>
                    <a:pt x="56185" y="52206"/>
                    <a:pt x="56185" y="52125"/>
                  </a:cubicBezTo>
                  <a:cubicBezTo>
                    <a:pt x="56104" y="51476"/>
                    <a:pt x="56022" y="50867"/>
                    <a:pt x="55941" y="50217"/>
                  </a:cubicBezTo>
                  <a:cubicBezTo>
                    <a:pt x="55941" y="50136"/>
                    <a:pt x="55860" y="50055"/>
                    <a:pt x="55779" y="49974"/>
                  </a:cubicBezTo>
                  <a:cubicBezTo>
                    <a:pt x="55698" y="49933"/>
                    <a:pt x="55616" y="49892"/>
                    <a:pt x="55535" y="49892"/>
                  </a:cubicBezTo>
                  <a:close/>
                  <a:moveTo>
                    <a:pt x="55982" y="53708"/>
                  </a:moveTo>
                  <a:cubicBezTo>
                    <a:pt x="55901" y="53749"/>
                    <a:pt x="55819" y="53789"/>
                    <a:pt x="55738" y="53871"/>
                  </a:cubicBezTo>
                  <a:cubicBezTo>
                    <a:pt x="55657" y="53911"/>
                    <a:pt x="55657" y="53992"/>
                    <a:pt x="55657" y="54114"/>
                  </a:cubicBezTo>
                  <a:cubicBezTo>
                    <a:pt x="55698" y="54723"/>
                    <a:pt x="55738" y="55373"/>
                    <a:pt x="55779" y="56022"/>
                  </a:cubicBezTo>
                  <a:cubicBezTo>
                    <a:pt x="55779" y="56103"/>
                    <a:pt x="55819" y="56185"/>
                    <a:pt x="55901" y="56266"/>
                  </a:cubicBezTo>
                  <a:cubicBezTo>
                    <a:pt x="55982" y="56347"/>
                    <a:pt x="56063" y="56347"/>
                    <a:pt x="56144" y="56347"/>
                  </a:cubicBezTo>
                  <a:lnTo>
                    <a:pt x="56144" y="56388"/>
                  </a:lnTo>
                  <a:cubicBezTo>
                    <a:pt x="56225" y="56347"/>
                    <a:pt x="56307" y="56306"/>
                    <a:pt x="56388" y="56266"/>
                  </a:cubicBezTo>
                  <a:cubicBezTo>
                    <a:pt x="56469" y="56185"/>
                    <a:pt x="56469" y="56103"/>
                    <a:pt x="56469" y="55982"/>
                  </a:cubicBezTo>
                  <a:cubicBezTo>
                    <a:pt x="56469" y="55332"/>
                    <a:pt x="56428" y="54683"/>
                    <a:pt x="56347" y="54074"/>
                  </a:cubicBezTo>
                  <a:cubicBezTo>
                    <a:pt x="56347" y="53952"/>
                    <a:pt x="56307" y="53871"/>
                    <a:pt x="56225" y="53830"/>
                  </a:cubicBezTo>
                  <a:cubicBezTo>
                    <a:pt x="56144" y="53749"/>
                    <a:pt x="56063" y="53708"/>
                    <a:pt x="55982" y="53708"/>
                  </a:cubicBezTo>
                  <a:close/>
                  <a:moveTo>
                    <a:pt x="56225" y="57524"/>
                  </a:moveTo>
                  <a:cubicBezTo>
                    <a:pt x="56104" y="57524"/>
                    <a:pt x="56022" y="57565"/>
                    <a:pt x="55941" y="57646"/>
                  </a:cubicBezTo>
                  <a:cubicBezTo>
                    <a:pt x="55901" y="57727"/>
                    <a:pt x="55860" y="57808"/>
                    <a:pt x="55860" y="57890"/>
                  </a:cubicBezTo>
                  <a:lnTo>
                    <a:pt x="55860" y="58864"/>
                  </a:lnTo>
                  <a:lnTo>
                    <a:pt x="55860" y="59798"/>
                  </a:lnTo>
                  <a:cubicBezTo>
                    <a:pt x="55860" y="59919"/>
                    <a:pt x="55901" y="60001"/>
                    <a:pt x="55941" y="60082"/>
                  </a:cubicBezTo>
                  <a:cubicBezTo>
                    <a:pt x="56022" y="60163"/>
                    <a:pt x="56104" y="60203"/>
                    <a:pt x="56225" y="60203"/>
                  </a:cubicBezTo>
                  <a:lnTo>
                    <a:pt x="56225" y="60163"/>
                  </a:lnTo>
                  <a:cubicBezTo>
                    <a:pt x="56307" y="60163"/>
                    <a:pt x="56428" y="60122"/>
                    <a:pt x="56469" y="60082"/>
                  </a:cubicBezTo>
                  <a:cubicBezTo>
                    <a:pt x="56550" y="60001"/>
                    <a:pt x="56591" y="59919"/>
                    <a:pt x="56591" y="59798"/>
                  </a:cubicBezTo>
                  <a:lnTo>
                    <a:pt x="56591" y="58864"/>
                  </a:lnTo>
                  <a:lnTo>
                    <a:pt x="56591" y="57890"/>
                  </a:lnTo>
                  <a:cubicBezTo>
                    <a:pt x="56591" y="57768"/>
                    <a:pt x="56550" y="57687"/>
                    <a:pt x="56469" y="57605"/>
                  </a:cubicBezTo>
                  <a:cubicBezTo>
                    <a:pt x="56388" y="57565"/>
                    <a:pt x="56307" y="57524"/>
                    <a:pt x="56225" y="57524"/>
                  </a:cubicBezTo>
                  <a:close/>
                  <a:moveTo>
                    <a:pt x="56096" y="61486"/>
                  </a:moveTo>
                  <a:cubicBezTo>
                    <a:pt x="56036" y="61486"/>
                    <a:pt x="55999" y="61514"/>
                    <a:pt x="55941" y="61543"/>
                  </a:cubicBezTo>
                  <a:cubicBezTo>
                    <a:pt x="55860" y="61584"/>
                    <a:pt x="55819" y="61665"/>
                    <a:pt x="55779" y="61746"/>
                  </a:cubicBezTo>
                  <a:cubicBezTo>
                    <a:pt x="55738" y="62396"/>
                    <a:pt x="55698" y="63005"/>
                    <a:pt x="55657" y="63654"/>
                  </a:cubicBezTo>
                  <a:cubicBezTo>
                    <a:pt x="55657" y="63735"/>
                    <a:pt x="55698" y="63816"/>
                    <a:pt x="55779" y="63898"/>
                  </a:cubicBezTo>
                  <a:cubicBezTo>
                    <a:pt x="55819" y="63979"/>
                    <a:pt x="55901" y="64019"/>
                    <a:pt x="55982" y="64019"/>
                  </a:cubicBezTo>
                  <a:lnTo>
                    <a:pt x="56022" y="64019"/>
                  </a:lnTo>
                  <a:cubicBezTo>
                    <a:pt x="56104" y="64019"/>
                    <a:pt x="56185" y="63979"/>
                    <a:pt x="56266" y="63938"/>
                  </a:cubicBezTo>
                  <a:cubicBezTo>
                    <a:pt x="56347" y="63857"/>
                    <a:pt x="56388" y="63776"/>
                    <a:pt x="56388" y="63695"/>
                  </a:cubicBezTo>
                  <a:cubicBezTo>
                    <a:pt x="56428" y="63045"/>
                    <a:pt x="56469" y="62436"/>
                    <a:pt x="56510" y="61787"/>
                  </a:cubicBezTo>
                  <a:cubicBezTo>
                    <a:pt x="56510" y="61706"/>
                    <a:pt x="56469" y="61624"/>
                    <a:pt x="56388" y="61584"/>
                  </a:cubicBezTo>
                  <a:cubicBezTo>
                    <a:pt x="56347" y="61503"/>
                    <a:pt x="56266" y="61503"/>
                    <a:pt x="56185" y="61503"/>
                  </a:cubicBezTo>
                  <a:cubicBezTo>
                    <a:pt x="56149" y="61491"/>
                    <a:pt x="56120" y="61486"/>
                    <a:pt x="56096" y="61486"/>
                  </a:cubicBezTo>
                  <a:close/>
                  <a:moveTo>
                    <a:pt x="55738" y="65075"/>
                  </a:moveTo>
                  <a:cubicBezTo>
                    <a:pt x="55657" y="65116"/>
                    <a:pt x="55616" y="65156"/>
                    <a:pt x="55576" y="65197"/>
                  </a:cubicBezTo>
                  <a:cubicBezTo>
                    <a:pt x="55535" y="65237"/>
                    <a:pt x="55495" y="65278"/>
                    <a:pt x="55495" y="65318"/>
                  </a:cubicBezTo>
                  <a:cubicBezTo>
                    <a:pt x="55454" y="65400"/>
                    <a:pt x="55454" y="65440"/>
                    <a:pt x="55495" y="65521"/>
                  </a:cubicBezTo>
                  <a:cubicBezTo>
                    <a:pt x="55414" y="66171"/>
                    <a:pt x="55332" y="66780"/>
                    <a:pt x="55251" y="67429"/>
                  </a:cubicBezTo>
                  <a:cubicBezTo>
                    <a:pt x="55211" y="67511"/>
                    <a:pt x="55251" y="67592"/>
                    <a:pt x="55292" y="67673"/>
                  </a:cubicBezTo>
                  <a:cubicBezTo>
                    <a:pt x="55373" y="67754"/>
                    <a:pt x="55454" y="67795"/>
                    <a:pt x="55535" y="67835"/>
                  </a:cubicBezTo>
                  <a:lnTo>
                    <a:pt x="55576" y="67835"/>
                  </a:lnTo>
                  <a:cubicBezTo>
                    <a:pt x="55698" y="67835"/>
                    <a:pt x="55779" y="67795"/>
                    <a:pt x="55819" y="67714"/>
                  </a:cubicBezTo>
                  <a:cubicBezTo>
                    <a:pt x="55901" y="67673"/>
                    <a:pt x="55941" y="67592"/>
                    <a:pt x="55941" y="67511"/>
                  </a:cubicBezTo>
                  <a:cubicBezTo>
                    <a:pt x="56063" y="66861"/>
                    <a:pt x="56144" y="66212"/>
                    <a:pt x="56225" y="65603"/>
                  </a:cubicBezTo>
                  <a:cubicBezTo>
                    <a:pt x="56225" y="65521"/>
                    <a:pt x="56225" y="65481"/>
                    <a:pt x="56225" y="65440"/>
                  </a:cubicBezTo>
                  <a:cubicBezTo>
                    <a:pt x="56225" y="65359"/>
                    <a:pt x="56225" y="65318"/>
                    <a:pt x="56185" y="65237"/>
                  </a:cubicBezTo>
                  <a:cubicBezTo>
                    <a:pt x="56144" y="65197"/>
                    <a:pt x="56104" y="65156"/>
                    <a:pt x="56063" y="65116"/>
                  </a:cubicBezTo>
                  <a:cubicBezTo>
                    <a:pt x="56022" y="65075"/>
                    <a:pt x="55941" y="65075"/>
                    <a:pt x="55901" y="65075"/>
                  </a:cubicBezTo>
                  <a:close/>
                  <a:moveTo>
                    <a:pt x="55373" y="68850"/>
                  </a:moveTo>
                  <a:cubicBezTo>
                    <a:pt x="55332" y="68850"/>
                    <a:pt x="55251" y="68850"/>
                    <a:pt x="55211" y="68891"/>
                  </a:cubicBezTo>
                  <a:cubicBezTo>
                    <a:pt x="55129" y="68891"/>
                    <a:pt x="55089" y="68931"/>
                    <a:pt x="55048" y="68972"/>
                  </a:cubicBezTo>
                  <a:cubicBezTo>
                    <a:pt x="55008" y="69013"/>
                    <a:pt x="54967" y="69053"/>
                    <a:pt x="54967" y="69094"/>
                  </a:cubicBezTo>
                  <a:cubicBezTo>
                    <a:pt x="54926" y="69175"/>
                    <a:pt x="54926" y="69216"/>
                    <a:pt x="54926" y="69297"/>
                  </a:cubicBezTo>
                  <a:cubicBezTo>
                    <a:pt x="54805" y="69906"/>
                    <a:pt x="54683" y="70555"/>
                    <a:pt x="54561" y="71164"/>
                  </a:cubicBezTo>
                  <a:cubicBezTo>
                    <a:pt x="54561" y="71245"/>
                    <a:pt x="54561" y="71367"/>
                    <a:pt x="54602" y="71448"/>
                  </a:cubicBezTo>
                  <a:cubicBezTo>
                    <a:pt x="54683" y="71530"/>
                    <a:pt x="54723" y="71570"/>
                    <a:pt x="54845" y="71611"/>
                  </a:cubicBezTo>
                  <a:lnTo>
                    <a:pt x="54926" y="71611"/>
                  </a:lnTo>
                  <a:cubicBezTo>
                    <a:pt x="55008" y="71611"/>
                    <a:pt x="55089" y="71570"/>
                    <a:pt x="55129" y="71530"/>
                  </a:cubicBezTo>
                  <a:cubicBezTo>
                    <a:pt x="55211" y="71489"/>
                    <a:pt x="55251" y="71408"/>
                    <a:pt x="55292" y="71327"/>
                  </a:cubicBezTo>
                  <a:cubicBezTo>
                    <a:pt x="55414" y="70677"/>
                    <a:pt x="55535" y="70068"/>
                    <a:pt x="55657" y="69419"/>
                  </a:cubicBezTo>
                  <a:cubicBezTo>
                    <a:pt x="55698" y="69378"/>
                    <a:pt x="55698" y="69297"/>
                    <a:pt x="55698" y="69256"/>
                  </a:cubicBezTo>
                  <a:cubicBezTo>
                    <a:pt x="55698" y="69175"/>
                    <a:pt x="55698" y="69134"/>
                    <a:pt x="55657" y="69094"/>
                  </a:cubicBezTo>
                  <a:cubicBezTo>
                    <a:pt x="55616" y="69013"/>
                    <a:pt x="55576" y="68972"/>
                    <a:pt x="55535" y="68931"/>
                  </a:cubicBezTo>
                  <a:cubicBezTo>
                    <a:pt x="55495" y="68891"/>
                    <a:pt x="55454" y="68891"/>
                    <a:pt x="55373" y="68850"/>
                  </a:cubicBezTo>
                  <a:close/>
                  <a:moveTo>
                    <a:pt x="54561" y="72747"/>
                  </a:moveTo>
                  <a:cubicBezTo>
                    <a:pt x="54480" y="72747"/>
                    <a:pt x="54399" y="72747"/>
                    <a:pt x="54277" y="72788"/>
                  </a:cubicBezTo>
                  <a:cubicBezTo>
                    <a:pt x="54196" y="72869"/>
                    <a:pt x="54155" y="72910"/>
                    <a:pt x="54114" y="73032"/>
                  </a:cubicBezTo>
                  <a:cubicBezTo>
                    <a:pt x="53993" y="73641"/>
                    <a:pt x="53790" y="74249"/>
                    <a:pt x="53627" y="74858"/>
                  </a:cubicBezTo>
                  <a:cubicBezTo>
                    <a:pt x="53627" y="74980"/>
                    <a:pt x="53627" y="75061"/>
                    <a:pt x="53668" y="75143"/>
                  </a:cubicBezTo>
                  <a:cubicBezTo>
                    <a:pt x="53709" y="75224"/>
                    <a:pt x="53790" y="75305"/>
                    <a:pt x="53871" y="75305"/>
                  </a:cubicBezTo>
                  <a:lnTo>
                    <a:pt x="53993" y="75305"/>
                  </a:lnTo>
                  <a:lnTo>
                    <a:pt x="53993" y="75345"/>
                  </a:lnTo>
                  <a:cubicBezTo>
                    <a:pt x="54074" y="75305"/>
                    <a:pt x="54155" y="75305"/>
                    <a:pt x="54196" y="75264"/>
                  </a:cubicBezTo>
                  <a:cubicBezTo>
                    <a:pt x="54277" y="75224"/>
                    <a:pt x="54317" y="75143"/>
                    <a:pt x="54358" y="75061"/>
                  </a:cubicBezTo>
                  <a:cubicBezTo>
                    <a:pt x="54520" y="74452"/>
                    <a:pt x="54683" y="73843"/>
                    <a:pt x="54845" y="73194"/>
                  </a:cubicBezTo>
                  <a:cubicBezTo>
                    <a:pt x="54845" y="73113"/>
                    <a:pt x="54845" y="73032"/>
                    <a:pt x="54805" y="72950"/>
                  </a:cubicBezTo>
                  <a:cubicBezTo>
                    <a:pt x="54723" y="72829"/>
                    <a:pt x="54683" y="72788"/>
                    <a:pt x="54561" y="72747"/>
                  </a:cubicBezTo>
                  <a:close/>
                  <a:moveTo>
                    <a:pt x="53475" y="76302"/>
                  </a:moveTo>
                  <a:cubicBezTo>
                    <a:pt x="53456" y="76302"/>
                    <a:pt x="53438" y="76306"/>
                    <a:pt x="53424" y="76320"/>
                  </a:cubicBezTo>
                  <a:cubicBezTo>
                    <a:pt x="53343" y="76320"/>
                    <a:pt x="53303" y="76320"/>
                    <a:pt x="53262" y="76360"/>
                  </a:cubicBezTo>
                  <a:cubicBezTo>
                    <a:pt x="53221" y="76401"/>
                    <a:pt x="53181" y="76442"/>
                    <a:pt x="53140" y="76523"/>
                  </a:cubicBezTo>
                  <a:cubicBezTo>
                    <a:pt x="53100" y="76563"/>
                    <a:pt x="53100" y="76604"/>
                    <a:pt x="53100" y="76685"/>
                  </a:cubicBezTo>
                  <a:cubicBezTo>
                    <a:pt x="52897" y="77294"/>
                    <a:pt x="52694" y="77903"/>
                    <a:pt x="52491" y="78471"/>
                  </a:cubicBezTo>
                  <a:cubicBezTo>
                    <a:pt x="52450" y="78553"/>
                    <a:pt x="52450" y="78593"/>
                    <a:pt x="52450" y="78674"/>
                  </a:cubicBezTo>
                  <a:cubicBezTo>
                    <a:pt x="52491" y="78715"/>
                    <a:pt x="52491" y="78755"/>
                    <a:pt x="52531" y="78796"/>
                  </a:cubicBezTo>
                  <a:cubicBezTo>
                    <a:pt x="52572" y="78877"/>
                    <a:pt x="52612" y="78877"/>
                    <a:pt x="52653" y="78918"/>
                  </a:cubicBezTo>
                  <a:cubicBezTo>
                    <a:pt x="52694" y="78958"/>
                    <a:pt x="52775" y="78958"/>
                    <a:pt x="52815" y="78958"/>
                  </a:cubicBezTo>
                  <a:lnTo>
                    <a:pt x="52815" y="78999"/>
                  </a:lnTo>
                  <a:cubicBezTo>
                    <a:pt x="53018" y="78958"/>
                    <a:pt x="53100" y="78877"/>
                    <a:pt x="53181" y="78715"/>
                  </a:cubicBezTo>
                  <a:cubicBezTo>
                    <a:pt x="53384" y="78106"/>
                    <a:pt x="53587" y="77497"/>
                    <a:pt x="53790" y="76888"/>
                  </a:cubicBezTo>
                  <a:cubicBezTo>
                    <a:pt x="53830" y="76848"/>
                    <a:pt x="53830" y="76807"/>
                    <a:pt x="53830" y="76726"/>
                  </a:cubicBezTo>
                  <a:cubicBezTo>
                    <a:pt x="53871" y="76685"/>
                    <a:pt x="53830" y="76604"/>
                    <a:pt x="53830" y="76563"/>
                  </a:cubicBezTo>
                  <a:cubicBezTo>
                    <a:pt x="53830" y="76523"/>
                    <a:pt x="53790" y="76442"/>
                    <a:pt x="53749" y="76401"/>
                  </a:cubicBezTo>
                  <a:cubicBezTo>
                    <a:pt x="53709" y="76360"/>
                    <a:pt x="53627" y="76360"/>
                    <a:pt x="53587" y="76320"/>
                  </a:cubicBezTo>
                  <a:cubicBezTo>
                    <a:pt x="53560" y="76320"/>
                    <a:pt x="53515" y="76302"/>
                    <a:pt x="53475" y="76302"/>
                  </a:cubicBezTo>
                  <a:close/>
                  <a:moveTo>
                    <a:pt x="52085" y="80118"/>
                  </a:moveTo>
                  <a:cubicBezTo>
                    <a:pt x="52058" y="80118"/>
                    <a:pt x="52031" y="80122"/>
                    <a:pt x="52004" y="80136"/>
                  </a:cubicBezTo>
                  <a:cubicBezTo>
                    <a:pt x="51922" y="80136"/>
                    <a:pt x="51841" y="80217"/>
                    <a:pt x="51801" y="80258"/>
                  </a:cubicBezTo>
                  <a:cubicBezTo>
                    <a:pt x="51557" y="80866"/>
                    <a:pt x="51313" y="81435"/>
                    <a:pt x="51070" y="82044"/>
                  </a:cubicBezTo>
                  <a:cubicBezTo>
                    <a:pt x="51029" y="82125"/>
                    <a:pt x="51029" y="82206"/>
                    <a:pt x="51070" y="82328"/>
                  </a:cubicBezTo>
                  <a:cubicBezTo>
                    <a:pt x="51110" y="82409"/>
                    <a:pt x="51151" y="82490"/>
                    <a:pt x="51273" y="82531"/>
                  </a:cubicBezTo>
                  <a:lnTo>
                    <a:pt x="51395" y="82531"/>
                  </a:lnTo>
                  <a:lnTo>
                    <a:pt x="51395" y="82571"/>
                  </a:lnTo>
                  <a:cubicBezTo>
                    <a:pt x="51557" y="82531"/>
                    <a:pt x="51679" y="82490"/>
                    <a:pt x="51719" y="82328"/>
                  </a:cubicBezTo>
                  <a:cubicBezTo>
                    <a:pt x="52004" y="81719"/>
                    <a:pt x="52247" y="81151"/>
                    <a:pt x="52491" y="80542"/>
                  </a:cubicBezTo>
                  <a:cubicBezTo>
                    <a:pt x="52491" y="80460"/>
                    <a:pt x="52450" y="80379"/>
                    <a:pt x="52409" y="80298"/>
                  </a:cubicBezTo>
                  <a:cubicBezTo>
                    <a:pt x="52369" y="80217"/>
                    <a:pt x="52328" y="80176"/>
                    <a:pt x="52247" y="80136"/>
                  </a:cubicBezTo>
                  <a:cubicBezTo>
                    <a:pt x="52193" y="80136"/>
                    <a:pt x="52139" y="80118"/>
                    <a:pt x="52085" y="80118"/>
                  </a:cubicBezTo>
                  <a:close/>
                  <a:moveTo>
                    <a:pt x="50628" y="83556"/>
                  </a:moveTo>
                  <a:cubicBezTo>
                    <a:pt x="50583" y="83556"/>
                    <a:pt x="50542" y="83566"/>
                    <a:pt x="50501" y="83586"/>
                  </a:cubicBezTo>
                  <a:cubicBezTo>
                    <a:pt x="50380" y="83627"/>
                    <a:pt x="50339" y="83708"/>
                    <a:pt x="50299" y="83789"/>
                  </a:cubicBezTo>
                  <a:cubicBezTo>
                    <a:pt x="50014" y="84358"/>
                    <a:pt x="49730" y="84926"/>
                    <a:pt x="49446" y="85494"/>
                  </a:cubicBezTo>
                  <a:cubicBezTo>
                    <a:pt x="49405" y="85575"/>
                    <a:pt x="49405" y="85657"/>
                    <a:pt x="49405" y="85778"/>
                  </a:cubicBezTo>
                  <a:cubicBezTo>
                    <a:pt x="49446" y="85860"/>
                    <a:pt x="49527" y="85941"/>
                    <a:pt x="49608" y="85981"/>
                  </a:cubicBezTo>
                  <a:cubicBezTo>
                    <a:pt x="49649" y="86022"/>
                    <a:pt x="49690" y="86022"/>
                    <a:pt x="49771" y="86022"/>
                  </a:cubicBezTo>
                  <a:cubicBezTo>
                    <a:pt x="49893" y="86022"/>
                    <a:pt x="50014" y="85981"/>
                    <a:pt x="50096" y="85819"/>
                  </a:cubicBezTo>
                  <a:cubicBezTo>
                    <a:pt x="50380" y="85251"/>
                    <a:pt x="50664" y="84682"/>
                    <a:pt x="50948" y="84114"/>
                  </a:cubicBezTo>
                  <a:cubicBezTo>
                    <a:pt x="50989" y="83992"/>
                    <a:pt x="50989" y="83911"/>
                    <a:pt x="50948" y="83830"/>
                  </a:cubicBezTo>
                  <a:cubicBezTo>
                    <a:pt x="50907" y="83708"/>
                    <a:pt x="50867" y="83668"/>
                    <a:pt x="50786" y="83586"/>
                  </a:cubicBezTo>
                  <a:cubicBezTo>
                    <a:pt x="50725" y="83566"/>
                    <a:pt x="50674" y="83556"/>
                    <a:pt x="50628" y="83556"/>
                  </a:cubicBezTo>
                  <a:close/>
                  <a:moveTo>
                    <a:pt x="48756" y="87037"/>
                  </a:moveTo>
                  <a:cubicBezTo>
                    <a:pt x="48675" y="87078"/>
                    <a:pt x="48594" y="87118"/>
                    <a:pt x="48553" y="87159"/>
                  </a:cubicBezTo>
                  <a:cubicBezTo>
                    <a:pt x="48228" y="87727"/>
                    <a:pt x="47903" y="88255"/>
                    <a:pt x="47579" y="88823"/>
                  </a:cubicBezTo>
                  <a:cubicBezTo>
                    <a:pt x="47538" y="88904"/>
                    <a:pt x="47538" y="88985"/>
                    <a:pt x="47538" y="89067"/>
                  </a:cubicBezTo>
                  <a:cubicBezTo>
                    <a:pt x="47579" y="89188"/>
                    <a:pt x="47619" y="89270"/>
                    <a:pt x="47700" y="89310"/>
                  </a:cubicBezTo>
                  <a:cubicBezTo>
                    <a:pt x="47782" y="89351"/>
                    <a:pt x="47822" y="89351"/>
                    <a:pt x="47903" y="89351"/>
                  </a:cubicBezTo>
                  <a:lnTo>
                    <a:pt x="47903" y="89391"/>
                  </a:lnTo>
                  <a:cubicBezTo>
                    <a:pt x="48025" y="89391"/>
                    <a:pt x="48147" y="89310"/>
                    <a:pt x="48228" y="89188"/>
                  </a:cubicBezTo>
                  <a:cubicBezTo>
                    <a:pt x="48553" y="88620"/>
                    <a:pt x="48878" y="88092"/>
                    <a:pt x="49162" y="87524"/>
                  </a:cubicBezTo>
                  <a:cubicBezTo>
                    <a:pt x="49202" y="87443"/>
                    <a:pt x="49202" y="87362"/>
                    <a:pt x="49162" y="87280"/>
                  </a:cubicBezTo>
                  <a:cubicBezTo>
                    <a:pt x="49121" y="87199"/>
                    <a:pt x="49081" y="87159"/>
                    <a:pt x="48999" y="87118"/>
                  </a:cubicBezTo>
                  <a:cubicBezTo>
                    <a:pt x="48918" y="87078"/>
                    <a:pt x="48837" y="87037"/>
                    <a:pt x="48756" y="87037"/>
                  </a:cubicBezTo>
                  <a:close/>
                  <a:moveTo>
                    <a:pt x="46807" y="90325"/>
                  </a:moveTo>
                  <a:cubicBezTo>
                    <a:pt x="46726" y="90366"/>
                    <a:pt x="46645" y="90366"/>
                    <a:pt x="46564" y="90447"/>
                  </a:cubicBezTo>
                  <a:cubicBezTo>
                    <a:pt x="46239" y="90975"/>
                    <a:pt x="45874" y="91502"/>
                    <a:pt x="45508" y="92030"/>
                  </a:cubicBezTo>
                  <a:cubicBezTo>
                    <a:pt x="45468" y="92111"/>
                    <a:pt x="45427" y="92192"/>
                    <a:pt x="45468" y="92274"/>
                  </a:cubicBezTo>
                  <a:cubicBezTo>
                    <a:pt x="45468" y="92395"/>
                    <a:pt x="45508" y="92477"/>
                    <a:pt x="45589" y="92517"/>
                  </a:cubicBezTo>
                  <a:cubicBezTo>
                    <a:pt x="45671" y="92558"/>
                    <a:pt x="45752" y="92598"/>
                    <a:pt x="45833" y="92598"/>
                  </a:cubicBezTo>
                  <a:cubicBezTo>
                    <a:pt x="45955" y="92598"/>
                    <a:pt x="46036" y="92517"/>
                    <a:pt x="46117" y="92436"/>
                  </a:cubicBezTo>
                  <a:cubicBezTo>
                    <a:pt x="46483" y="91868"/>
                    <a:pt x="46848" y="91340"/>
                    <a:pt x="47213" y="90812"/>
                  </a:cubicBezTo>
                  <a:cubicBezTo>
                    <a:pt x="47213" y="90731"/>
                    <a:pt x="47213" y="90650"/>
                    <a:pt x="47173" y="90569"/>
                  </a:cubicBezTo>
                  <a:cubicBezTo>
                    <a:pt x="47132" y="90487"/>
                    <a:pt x="47091" y="90447"/>
                    <a:pt x="47010" y="90406"/>
                  </a:cubicBezTo>
                  <a:cubicBezTo>
                    <a:pt x="46970" y="90366"/>
                    <a:pt x="46889" y="90325"/>
                    <a:pt x="46807" y="90325"/>
                  </a:cubicBezTo>
                  <a:close/>
                  <a:moveTo>
                    <a:pt x="44656" y="93410"/>
                  </a:moveTo>
                  <a:cubicBezTo>
                    <a:pt x="44534" y="93451"/>
                    <a:pt x="44453" y="93492"/>
                    <a:pt x="44412" y="93573"/>
                  </a:cubicBezTo>
                  <a:cubicBezTo>
                    <a:pt x="44047" y="94100"/>
                    <a:pt x="43641" y="94588"/>
                    <a:pt x="43235" y="95075"/>
                  </a:cubicBezTo>
                  <a:cubicBezTo>
                    <a:pt x="43194" y="95156"/>
                    <a:pt x="43154" y="95278"/>
                    <a:pt x="43154" y="95359"/>
                  </a:cubicBezTo>
                  <a:cubicBezTo>
                    <a:pt x="43194" y="95440"/>
                    <a:pt x="43235" y="95521"/>
                    <a:pt x="43316" y="95602"/>
                  </a:cubicBezTo>
                  <a:cubicBezTo>
                    <a:pt x="43357" y="95643"/>
                    <a:pt x="43438" y="95684"/>
                    <a:pt x="43519" y="95684"/>
                  </a:cubicBezTo>
                  <a:cubicBezTo>
                    <a:pt x="43641" y="95684"/>
                    <a:pt x="43763" y="95602"/>
                    <a:pt x="43803" y="95521"/>
                  </a:cubicBezTo>
                  <a:cubicBezTo>
                    <a:pt x="44209" y="95034"/>
                    <a:pt x="44615" y="94506"/>
                    <a:pt x="44981" y="93979"/>
                  </a:cubicBezTo>
                  <a:cubicBezTo>
                    <a:pt x="45062" y="93897"/>
                    <a:pt x="45062" y="93816"/>
                    <a:pt x="45062" y="93735"/>
                  </a:cubicBezTo>
                  <a:cubicBezTo>
                    <a:pt x="45021" y="93613"/>
                    <a:pt x="44981" y="93532"/>
                    <a:pt x="44899" y="93492"/>
                  </a:cubicBezTo>
                  <a:cubicBezTo>
                    <a:pt x="44818" y="93451"/>
                    <a:pt x="44737" y="93410"/>
                    <a:pt x="44656" y="93410"/>
                  </a:cubicBezTo>
                  <a:close/>
                  <a:moveTo>
                    <a:pt x="42261" y="96414"/>
                  </a:moveTo>
                  <a:cubicBezTo>
                    <a:pt x="42179" y="96455"/>
                    <a:pt x="42098" y="96496"/>
                    <a:pt x="42017" y="96536"/>
                  </a:cubicBezTo>
                  <a:cubicBezTo>
                    <a:pt x="41611" y="97023"/>
                    <a:pt x="41205" y="97510"/>
                    <a:pt x="40759" y="97998"/>
                  </a:cubicBezTo>
                  <a:cubicBezTo>
                    <a:pt x="40677" y="98119"/>
                    <a:pt x="40677" y="98241"/>
                    <a:pt x="40718" y="98363"/>
                  </a:cubicBezTo>
                  <a:cubicBezTo>
                    <a:pt x="40799" y="98525"/>
                    <a:pt x="40880" y="98607"/>
                    <a:pt x="41043" y="98607"/>
                  </a:cubicBezTo>
                  <a:cubicBezTo>
                    <a:pt x="41165" y="98607"/>
                    <a:pt x="41246" y="98566"/>
                    <a:pt x="41327" y="98485"/>
                  </a:cubicBezTo>
                  <a:cubicBezTo>
                    <a:pt x="41733" y="97998"/>
                    <a:pt x="42179" y="97510"/>
                    <a:pt x="42585" y="97023"/>
                  </a:cubicBezTo>
                  <a:cubicBezTo>
                    <a:pt x="42626" y="96942"/>
                    <a:pt x="42667" y="96861"/>
                    <a:pt x="42667" y="96780"/>
                  </a:cubicBezTo>
                  <a:cubicBezTo>
                    <a:pt x="42667" y="96658"/>
                    <a:pt x="42626" y="96577"/>
                    <a:pt x="42545" y="96496"/>
                  </a:cubicBezTo>
                  <a:cubicBezTo>
                    <a:pt x="42464" y="96455"/>
                    <a:pt x="42382" y="96414"/>
                    <a:pt x="42261" y="96414"/>
                  </a:cubicBezTo>
                  <a:close/>
                  <a:moveTo>
                    <a:pt x="39744" y="99175"/>
                  </a:moveTo>
                  <a:cubicBezTo>
                    <a:pt x="39663" y="99175"/>
                    <a:pt x="39622" y="99215"/>
                    <a:pt x="39581" y="99256"/>
                  </a:cubicBezTo>
                  <a:cubicBezTo>
                    <a:pt x="39541" y="99256"/>
                    <a:pt x="39500" y="99337"/>
                    <a:pt x="39460" y="99378"/>
                  </a:cubicBezTo>
                  <a:cubicBezTo>
                    <a:pt x="39013" y="99824"/>
                    <a:pt x="38566" y="100271"/>
                    <a:pt x="38120" y="100717"/>
                  </a:cubicBezTo>
                  <a:cubicBezTo>
                    <a:pt x="38039" y="100799"/>
                    <a:pt x="37998" y="100880"/>
                    <a:pt x="37998" y="100961"/>
                  </a:cubicBezTo>
                  <a:cubicBezTo>
                    <a:pt x="37998" y="101083"/>
                    <a:pt x="38039" y="101164"/>
                    <a:pt x="38120" y="101245"/>
                  </a:cubicBezTo>
                  <a:cubicBezTo>
                    <a:pt x="38201" y="101326"/>
                    <a:pt x="38282" y="101367"/>
                    <a:pt x="38364" y="101367"/>
                  </a:cubicBezTo>
                  <a:cubicBezTo>
                    <a:pt x="38485" y="101367"/>
                    <a:pt x="38566" y="101326"/>
                    <a:pt x="38607" y="101245"/>
                  </a:cubicBezTo>
                  <a:cubicBezTo>
                    <a:pt x="39094" y="100799"/>
                    <a:pt x="39541" y="100352"/>
                    <a:pt x="39987" y="99865"/>
                  </a:cubicBezTo>
                  <a:cubicBezTo>
                    <a:pt x="40028" y="99865"/>
                    <a:pt x="40069" y="99824"/>
                    <a:pt x="40109" y="99743"/>
                  </a:cubicBezTo>
                  <a:cubicBezTo>
                    <a:pt x="40150" y="99703"/>
                    <a:pt x="40190" y="99662"/>
                    <a:pt x="40190" y="99581"/>
                  </a:cubicBezTo>
                  <a:cubicBezTo>
                    <a:pt x="40190" y="99540"/>
                    <a:pt x="40190" y="99500"/>
                    <a:pt x="40150" y="99418"/>
                  </a:cubicBezTo>
                  <a:cubicBezTo>
                    <a:pt x="40150" y="99378"/>
                    <a:pt x="40109" y="99337"/>
                    <a:pt x="40069" y="99297"/>
                  </a:cubicBezTo>
                  <a:cubicBezTo>
                    <a:pt x="40028" y="99215"/>
                    <a:pt x="39987" y="99215"/>
                    <a:pt x="39906" y="99175"/>
                  </a:cubicBezTo>
                  <a:close/>
                  <a:moveTo>
                    <a:pt x="36983" y="102017"/>
                  </a:moveTo>
                  <a:cubicBezTo>
                    <a:pt x="36902" y="102017"/>
                    <a:pt x="36821" y="102017"/>
                    <a:pt x="36740" y="102057"/>
                  </a:cubicBezTo>
                  <a:cubicBezTo>
                    <a:pt x="36253" y="102504"/>
                    <a:pt x="35765" y="102910"/>
                    <a:pt x="35319" y="103316"/>
                  </a:cubicBezTo>
                  <a:cubicBezTo>
                    <a:pt x="35197" y="103437"/>
                    <a:pt x="35156" y="103559"/>
                    <a:pt x="35238" y="103722"/>
                  </a:cubicBezTo>
                  <a:cubicBezTo>
                    <a:pt x="35278" y="103843"/>
                    <a:pt x="35400" y="103965"/>
                    <a:pt x="35522" y="103965"/>
                  </a:cubicBezTo>
                  <a:lnTo>
                    <a:pt x="35522" y="103925"/>
                  </a:lnTo>
                  <a:cubicBezTo>
                    <a:pt x="35603" y="103925"/>
                    <a:pt x="35684" y="103925"/>
                    <a:pt x="35765" y="103884"/>
                  </a:cubicBezTo>
                  <a:cubicBezTo>
                    <a:pt x="36253" y="103437"/>
                    <a:pt x="36740" y="103031"/>
                    <a:pt x="37227" y="102585"/>
                  </a:cubicBezTo>
                  <a:cubicBezTo>
                    <a:pt x="37267" y="102544"/>
                    <a:pt x="37267" y="102463"/>
                    <a:pt x="37267" y="102382"/>
                  </a:cubicBezTo>
                  <a:cubicBezTo>
                    <a:pt x="37267" y="102260"/>
                    <a:pt x="37227" y="102220"/>
                    <a:pt x="37186" y="102138"/>
                  </a:cubicBezTo>
                  <a:cubicBezTo>
                    <a:pt x="37105" y="102098"/>
                    <a:pt x="37064" y="102057"/>
                    <a:pt x="36983" y="102017"/>
                  </a:cubicBezTo>
                  <a:close/>
                  <a:moveTo>
                    <a:pt x="34142" y="104371"/>
                  </a:moveTo>
                  <a:cubicBezTo>
                    <a:pt x="34101" y="104371"/>
                    <a:pt x="34020" y="104371"/>
                    <a:pt x="33979" y="104412"/>
                  </a:cubicBezTo>
                  <a:cubicBezTo>
                    <a:pt x="33939" y="104452"/>
                    <a:pt x="33857" y="104452"/>
                    <a:pt x="33857" y="104533"/>
                  </a:cubicBezTo>
                  <a:cubicBezTo>
                    <a:pt x="33330" y="104939"/>
                    <a:pt x="32843" y="105305"/>
                    <a:pt x="32315" y="105670"/>
                  </a:cubicBezTo>
                  <a:cubicBezTo>
                    <a:pt x="32234" y="105751"/>
                    <a:pt x="32193" y="105832"/>
                    <a:pt x="32193" y="105914"/>
                  </a:cubicBezTo>
                  <a:cubicBezTo>
                    <a:pt x="32152" y="106035"/>
                    <a:pt x="32193" y="106117"/>
                    <a:pt x="32234" y="106198"/>
                  </a:cubicBezTo>
                  <a:cubicBezTo>
                    <a:pt x="32315" y="106279"/>
                    <a:pt x="32437" y="106320"/>
                    <a:pt x="32558" y="106320"/>
                  </a:cubicBezTo>
                  <a:cubicBezTo>
                    <a:pt x="32640" y="106320"/>
                    <a:pt x="32721" y="106320"/>
                    <a:pt x="32761" y="106279"/>
                  </a:cubicBezTo>
                  <a:cubicBezTo>
                    <a:pt x="33289" y="105873"/>
                    <a:pt x="33817" y="105508"/>
                    <a:pt x="34304" y="105102"/>
                  </a:cubicBezTo>
                  <a:cubicBezTo>
                    <a:pt x="34345" y="105061"/>
                    <a:pt x="34385" y="105021"/>
                    <a:pt x="34426" y="104980"/>
                  </a:cubicBezTo>
                  <a:cubicBezTo>
                    <a:pt x="34466" y="104939"/>
                    <a:pt x="34507" y="104899"/>
                    <a:pt x="34507" y="104818"/>
                  </a:cubicBezTo>
                  <a:cubicBezTo>
                    <a:pt x="34548" y="104777"/>
                    <a:pt x="34548" y="104736"/>
                    <a:pt x="34548" y="104655"/>
                  </a:cubicBezTo>
                  <a:cubicBezTo>
                    <a:pt x="34507" y="104615"/>
                    <a:pt x="34507" y="104533"/>
                    <a:pt x="34466" y="104493"/>
                  </a:cubicBezTo>
                  <a:cubicBezTo>
                    <a:pt x="34426" y="104452"/>
                    <a:pt x="34385" y="104412"/>
                    <a:pt x="34304" y="104412"/>
                  </a:cubicBezTo>
                  <a:cubicBezTo>
                    <a:pt x="34263" y="104371"/>
                    <a:pt x="34223" y="104371"/>
                    <a:pt x="34142" y="104371"/>
                  </a:cubicBezTo>
                  <a:close/>
                  <a:moveTo>
                    <a:pt x="30894" y="106776"/>
                  </a:moveTo>
                  <a:cubicBezTo>
                    <a:pt x="30853" y="106776"/>
                    <a:pt x="30813" y="106786"/>
                    <a:pt x="30772" y="106807"/>
                  </a:cubicBezTo>
                  <a:cubicBezTo>
                    <a:pt x="30244" y="107172"/>
                    <a:pt x="29717" y="107497"/>
                    <a:pt x="29189" y="107862"/>
                  </a:cubicBezTo>
                  <a:cubicBezTo>
                    <a:pt x="29067" y="107943"/>
                    <a:pt x="29027" y="108106"/>
                    <a:pt x="29067" y="108268"/>
                  </a:cubicBezTo>
                  <a:cubicBezTo>
                    <a:pt x="29108" y="108390"/>
                    <a:pt x="29230" y="108512"/>
                    <a:pt x="29392" y="108512"/>
                  </a:cubicBezTo>
                  <a:cubicBezTo>
                    <a:pt x="29473" y="108512"/>
                    <a:pt x="29514" y="108512"/>
                    <a:pt x="29595" y="108471"/>
                  </a:cubicBezTo>
                  <a:cubicBezTo>
                    <a:pt x="30123" y="108106"/>
                    <a:pt x="30650" y="107781"/>
                    <a:pt x="31178" y="107416"/>
                  </a:cubicBezTo>
                  <a:cubicBezTo>
                    <a:pt x="31259" y="107334"/>
                    <a:pt x="31259" y="107253"/>
                    <a:pt x="31259" y="107172"/>
                  </a:cubicBezTo>
                  <a:cubicBezTo>
                    <a:pt x="31300" y="107091"/>
                    <a:pt x="31259" y="107010"/>
                    <a:pt x="31219" y="106929"/>
                  </a:cubicBezTo>
                  <a:cubicBezTo>
                    <a:pt x="31178" y="106888"/>
                    <a:pt x="31097" y="106807"/>
                    <a:pt x="31016" y="106807"/>
                  </a:cubicBezTo>
                  <a:cubicBezTo>
                    <a:pt x="30975" y="106786"/>
                    <a:pt x="30935" y="106776"/>
                    <a:pt x="30894" y="106776"/>
                  </a:cubicBezTo>
                  <a:close/>
                  <a:moveTo>
                    <a:pt x="27565" y="108837"/>
                  </a:moveTo>
                  <a:cubicBezTo>
                    <a:pt x="27037" y="109161"/>
                    <a:pt x="26469" y="109486"/>
                    <a:pt x="25941" y="109811"/>
                  </a:cubicBezTo>
                  <a:cubicBezTo>
                    <a:pt x="25779" y="109933"/>
                    <a:pt x="25738" y="110054"/>
                    <a:pt x="25779" y="110217"/>
                  </a:cubicBezTo>
                  <a:cubicBezTo>
                    <a:pt x="25820" y="110379"/>
                    <a:pt x="25941" y="110460"/>
                    <a:pt x="26104" y="110501"/>
                  </a:cubicBezTo>
                  <a:cubicBezTo>
                    <a:pt x="26185" y="110501"/>
                    <a:pt x="26226" y="110501"/>
                    <a:pt x="26307" y="110460"/>
                  </a:cubicBezTo>
                  <a:cubicBezTo>
                    <a:pt x="26834" y="110136"/>
                    <a:pt x="27403" y="109811"/>
                    <a:pt x="27971" y="109486"/>
                  </a:cubicBezTo>
                  <a:cubicBezTo>
                    <a:pt x="28012" y="109405"/>
                    <a:pt x="28052" y="109324"/>
                    <a:pt x="28052" y="109242"/>
                  </a:cubicBezTo>
                  <a:cubicBezTo>
                    <a:pt x="28052" y="109161"/>
                    <a:pt x="28052" y="109080"/>
                    <a:pt x="28012" y="109039"/>
                  </a:cubicBezTo>
                  <a:cubicBezTo>
                    <a:pt x="27971" y="108958"/>
                    <a:pt x="27890" y="108877"/>
                    <a:pt x="27809" y="108877"/>
                  </a:cubicBezTo>
                  <a:cubicBezTo>
                    <a:pt x="27728" y="108837"/>
                    <a:pt x="27646" y="108837"/>
                    <a:pt x="27565" y="108837"/>
                  </a:cubicBezTo>
                  <a:close/>
                  <a:moveTo>
                    <a:pt x="24399" y="110673"/>
                  </a:moveTo>
                  <a:cubicBezTo>
                    <a:pt x="24358" y="110673"/>
                    <a:pt x="24318" y="110684"/>
                    <a:pt x="24277" y="110704"/>
                  </a:cubicBezTo>
                  <a:cubicBezTo>
                    <a:pt x="23709" y="110988"/>
                    <a:pt x="23140" y="111272"/>
                    <a:pt x="22572" y="111556"/>
                  </a:cubicBezTo>
                  <a:cubicBezTo>
                    <a:pt x="22410" y="111638"/>
                    <a:pt x="22369" y="111800"/>
                    <a:pt x="22410" y="111962"/>
                  </a:cubicBezTo>
                  <a:cubicBezTo>
                    <a:pt x="22450" y="112124"/>
                    <a:pt x="22531" y="112206"/>
                    <a:pt x="22733" y="112246"/>
                  </a:cubicBezTo>
                  <a:lnTo>
                    <a:pt x="22733" y="112246"/>
                  </a:lnTo>
                  <a:cubicBezTo>
                    <a:pt x="22789" y="112245"/>
                    <a:pt x="22823" y="112239"/>
                    <a:pt x="22856" y="112206"/>
                  </a:cubicBezTo>
                  <a:cubicBezTo>
                    <a:pt x="23465" y="111962"/>
                    <a:pt x="24033" y="111678"/>
                    <a:pt x="24602" y="111353"/>
                  </a:cubicBezTo>
                  <a:cubicBezTo>
                    <a:pt x="24683" y="111313"/>
                    <a:pt x="24723" y="111232"/>
                    <a:pt x="24764" y="111150"/>
                  </a:cubicBezTo>
                  <a:cubicBezTo>
                    <a:pt x="24805" y="111069"/>
                    <a:pt x="24805" y="110947"/>
                    <a:pt x="24764" y="110866"/>
                  </a:cubicBezTo>
                  <a:cubicBezTo>
                    <a:pt x="24723" y="110785"/>
                    <a:pt x="24642" y="110744"/>
                    <a:pt x="24521" y="110704"/>
                  </a:cubicBezTo>
                  <a:cubicBezTo>
                    <a:pt x="24480" y="110684"/>
                    <a:pt x="24439" y="110673"/>
                    <a:pt x="24399" y="110673"/>
                  </a:cubicBezTo>
                  <a:close/>
                  <a:moveTo>
                    <a:pt x="22733" y="112246"/>
                  </a:moveTo>
                  <a:cubicBezTo>
                    <a:pt x="22721" y="112247"/>
                    <a:pt x="22708" y="112247"/>
                    <a:pt x="22694" y="112247"/>
                  </a:cubicBezTo>
                  <a:lnTo>
                    <a:pt x="22734" y="112247"/>
                  </a:lnTo>
                  <a:cubicBezTo>
                    <a:pt x="22734" y="112246"/>
                    <a:pt x="22734" y="112246"/>
                    <a:pt x="22733" y="112246"/>
                  </a:cubicBezTo>
                  <a:close/>
                  <a:moveTo>
                    <a:pt x="20953" y="112297"/>
                  </a:moveTo>
                  <a:cubicBezTo>
                    <a:pt x="20908" y="112297"/>
                    <a:pt x="20867" y="112307"/>
                    <a:pt x="20826" y="112328"/>
                  </a:cubicBezTo>
                  <a:cubicBezTo>
                    <a:pt x="20258" y="112571"/>
                    <a:pt x="19649" y="112815"/>
                    <a:pt x="19081" y="113058"/>
                  </a:cubicBezTo>
                  <a:cubicBezTo>
                    <a:pt x="19000" y="113099"/>
                    <a:pt x="18959" y="113180"/>
                    <a:pt x="18918" y="113221"/>
                  </a:cubicBezTo>
                  <a:cubicBezTo>
                    <a:pt x="18878" y="113302"/>
                    <a:pt x="18878" y="113383"/>
                    <a:pt x="18878" y="113464"/>
                  </a:cubicBezTo>
                  <a:cubicBezTo>
                    <a:pt x="18918" y="113546"/>
                    <a:pt x="18918" y="113627"/>
                    <a:pt x="19000" y="113667"/>
                  </a:cubicBezTo>
                  <a:cubicBezTo>
                    <a:pt x="19040" y="113708"/>
                    <a:pt x="19121" y="113749"/>
                    <a:pt x="19203" y="113789"/>
                  </a:cubicBezTo>
                  <a:lnTo>
                    <a:pt x="19203" y="113749"/>
                  </a:lnTo>
                  <a:lnTo>
                    <a:pt x="19324" y="113749"/>
                  </a:lnTo>
                  <a:cubicBezTo>
                    <a:pt x="19933" y="113505"/>
                    <a:pt x="20542" y="113261"/>
                    <a:pt x="21111" y="113018"/>
                  </a:cubicBezTo>
                  <a:cubicBezTo>
                    <a:pt x="21192" y="112977"/>
                    <a:pt x="21273" y="112896"/>
                    <a:pt x="21313" y="112815"/>
                  </a:cubicBezTo>
                  <a:cubicBezTo>
                    <a:pt x="21354" y="112693"/>
                    <a:pt x="21354" y="112612"/>
                    <a:pt x="21313" y="112531"/>
                  </a:cubicBezTo>
                  <a:cubicBezTo>
                    <a:pt x="21273" y="112449"/>
                    <a:pt x="21192" y="112368"/>
                    <a:pt x="21111" y="112328"/>
                  </a:cubicBezTo>
                  <a:cubicBezTo>
                    <a:pt x="21050" y="112307"/>
                    <a:pt x="20999" y="112297"/>
                    <a:pt x="20953" y="112297"/>
                  </a:cubicBezTo>
                  <a:close/>
                  <a:moveTo>
                    <a:pt x="17295" y="113749"/>
                  </a:moveTo>
                  <a:cubicBezTo>
                    <a:pt x="16686" y="113952"/>
                    <a:pt x="16077" y="114154"/>
                    <a:pt x="15468" y="114357"/>
                  </a:cubicBezTo>
                  <a:cubicBezTo>
                    <a:pt x="15427" y="114398"/>
                    <a:pt x="15346" y="114439"/>
                    <a:pt x="15305" y="114520"/>
                  </a:cubicBezTo>
                  <a:cubicBezTo>
                    <a:pt x="15265" y="114601"/>
                    <a:pt x="15265" y="114682"/>
                    <a:pt x="15265" y="114763"/>
                  </a:cubicBezTo>
                  <a:cubicBezTo>
                    <a:pt x="15305" y="114845"/>
                    <a:pt x="15346" y="114926"/>
                    <a:pt x="15387" y="114966"/>
                  </a:cubicBezTo>
                  <a:cubicBezTo>
                    <a:pt x="15468" y="115007"/>
                    <a:pt x="15508" y="115048"/>
                    <a:pt x="15590" y="115088"/>
                  </a:cubicBezTo>
                  <a:cubicBezTo>
                    <a:pt x="15630" y="115088"/>
                    <a:pt x="15671" y="115048"/>
                    <a:pt x="15711" y="115048"/>
                  </a:cubicBezTo>
                  <a:cubicBezTo>
                    <a:pt x="16320" y="114845"/>
                    <a:pt x="16929" y="114642"/>
                    <a:pt x="17538" y="114439"/>
                  </a:cubicBezTo>
                  <a:cubicBezTo>
                    <a:pt x="17619" y="114398"/>
                    <a:pt x="17660" y="114317"/>
                    <a:pt x="17660" y="114236"/>
                  </a:cubicBezTo>
                  <a:cubicBezTo>
                    <a:pt x="17701" y="114154"/>
                    <a:pt x="17701" y="114073"/>
                    <a:pt x="17660" y="113992"/>
                  </a:cubicBezTo>
                  <a:cubicBezTo>
                    <a:pt x="17660" y="113911"/>
                    <a:pt x="17579" y="113830"/>
                    <a:pt x="17538" y="113789"/>
                  </a:cubicBezTo>
                  <a:cubicBezTo>
                    <a:pt x="17457" y="113749"/>
                    <a:pt x="17376" y="113749"/>
                    <a:pt x="17295" y="113749"/>
                  </a:cubicBezTo>
                  <a:close/>
                  <a:moveTo>
                    <a:pt x="13803" y="114804"/>
                  </a:moveTo>
                  <a:cubicBezTo>
                    <a:pt x="13763" y="114845"/>
                    <a:pt x="13682" y="114845"/>
                    <a:pt x="13641" y="114885"/>
                  </a:cubicBezTo>
                  <a:cubicBezTo>
                    <a:pt x="13032" y="115048"/>
                    <a:pt x="12423" y="115210"/>
                    <a:pt x="11814" y="115372"/>
                  </a:cubicBezTo>
                  <a:cubicBezTo>
                    <a:pt x="11733" y="115413"/>
                    <a:pt x="11692" y="115454"/>
                    <a:pt x="11652" y="115535"/>
                  </a:cubicBezTo>
                  <a:cubicBezTo>
                    <a:pt x="11611" y="115616"/>
                    <a:pt x="11571" y="115697"/>
                    <a:pt x="11571" y="115778"/>
                  </a:cubicBezTo>
                  <a:cubicBezTo>
                    <a:pt x="11611" y="115859"/>
                    <a:pt x="11652" y="115941"/>
                    <a:pt x="11692" y="115981"/>
                  </a:cubicBezTo>
                  <a:cubicBezTo>
                    <a:pt x="11733" y="116022"/>
                    <a:pt x="11814" y="116103"/>
                    <a:pt x="11895" y="116103"/>
                  </a:cubicBezTo>
                  <a:lnTo>
                    <a:pt x="11977" y="116103"/>
                  </a:lnTo>
                  <a:cubicBezTo>
                    <a:pt x="12626" y="115941"/>
                    <a:pt x="13235" y="115778"/>
                    <a:pt x="13844" y="115575"/>
                  </a:cubicBezTo>
                  <a:cubicBezTo>
                    <a:pt x="13925" y="115575"/>
                    <a:pt x="13966" y="115575"/>
                    <a:pt x="14006" y="115535"/>
                  </a:cubicBezTo>
                  <a:cubicBezTo>
                    <a:pt x="14088" y="115535"/>
                    <a:pt x="14128" y="115494"/>
                    <a:pt x="14169" y="115454"/>
                  </a:cubicBezTo>
                  <a:cubicBezTo>
                    <a:pt x="14209" y="115372"/>
                    <a:pt x="14209" y="115332"/>
                    <a:pt x="14250" y="115291"/>
                  </a:cubicBezTo>
                  <a:cubicBezTo>
                    <a:pt x="14250" y="115210"/>
                    <a:pt x="14250" y="115169"/>
                    <a:pt x="14209" y="115088"/>
                  </a:cubicBezTo>
                  <a:cubicBezTo>
                    <a:pt x="14209" y="115048"/>
                    <a:pt x="14169" y="114966"/>
                    <a:pt x="14128" y="114926"/>
                  </a:cubicBezTo>
                  <a:cubicBezTo>
                    <a:pt x="14088" y="114885"/>
                    <a:pt x="14047" y="114885"/>
                    <a:pt x="14006" y="114845"/>
                  </a:cubicBezTo>
                  <a:cubicBezTo>
                    <a:pt x="13925" y="114804"/>
                    <a:pt x="13885" y="114804"/>
                    <a:pt x="13803" y="114804"/>
                  </a:cubicBezTo>
                  <a:close/>
                  <a:moveTo>
                    <a:pt x="10150" y="115738"/>
                  </a:moveTo>
                  <a:cubicBezTo>
                    <a:pt x="10069" y="115738"/>
                    <a:pt x="10028" y="115778"/>
                    <a:pt x="9947" y="115819"/>
                  </a:cubicBezTo>
                  <a:cubicBezTo>
                    <a:pt x="9338" y="115941"/>
                    <a:pt x="8688" y="116062"/>
                    <a:pt x="8079" y="116184"/>
                  </a:cubicBezTo>
                  <a:cubicBezTo>
                    <a:pt x="7998" y="116225"/>
                    <a:pt x="7958" y="116265"/>
                    <a:pt x="7917" y="116347"/>
                  </a:cubicBezTo>
                  <a:cubicBezTo>
                    <a:pt x="7876" y="116428"/>
                    <a:pt x="7836" y="116468"/>
                    <a:pt x="7836" y="116550"/>
                  </a:cubicBezTo>
                  <a:cubicBezTo>
                    <a:pt x="7876" y="116631"/>
                    <a:pt x="7876" y="116712"/>
                    <a:pt x="7958" y="116793"/>
                  </a:cubicBezTo>
                  <a:cubicBezTo>
                    <a:pt x="7998" y="116834"/>
                    <a:pt x="8079" y="116874"/>
                    <a:pt x="8161" y="116915"/>
                  </a:cubicBezTo>
                  <a:lnTo>
                    <a:pt x="8201" y="116915"/>
                  </a:lnTo>
                  <a:cubicBezTo>
                    <a:pt x="8851" y="116793"/>
                    <a:pt x="9500" y="116671"/>
                    <a:pt x="10109" y="116509"/>
                  </a:cubicBezTo>
                  <a:lnTo>
                    <a:pt x="10272" y="116509"/>
                  </a:lnTo>
                  <a:cubicBezTo>
                    <a:pt x="10353" y="116468"/>
                    <a:pt x="10393" y="116428"/>
                    <a:pt x="10434" y="116387"/>
                  </a:cubicBezTo>
                  <a:cubicBezTo>
                    <a:pt x="10475" y="116347"/>
                    <a:pt x="10515" y="116306"/>
                    <a:pt x="10515" y="116225"/>
                  </a:cubicBezTo>
                  <a:cubicBezTo>
                    <a:pt x="10515" y="116184"/>
                    <a:pt x="10515" y="116103"/>
                    <a:pt x="10515" y="116062"/>
                  </a:cubicBezTo>
                  <a:cubicBezTo>
                    <a:pt x="10515" y="115981"/>
                    <a:pt x="10475" y="115941"/>
                    <a:pt x="10434" y="115900"/>
                  </a:cubicBezTo>
                  <a:cubicBezTo>
                    <a:pt x="10393" y="115859"/>
                    <a:pt x="10353" y="115819"/>
                    <a:pt x="10312" y="115778"/>
                  </a:cubicBezTo>
                  <a:cubicBezTo>
                    <a:pt x="10231" y="115778"/>
                    <a:pt x="10190" y="115738"/>
                    <a:pt x="10150" y="115738"/>
                  </a:cubicBezTo>
                  <a:close/>
                  <a:moveTo>
                    <a:pt x="6212" y="116509"/>
                  </a:moveTo>
                  <a:cubicBezTo>
                    <a:pt x="5603" y="116590"/>
                    <a:pt x="4954" y="116671"/>
                    <a:pt x="4304" y="116753"/>
                  </a:cubicBezTo>
                  <a:cubicBezTo>
                    <a:pt x="4223" y="116753"/>
                    <a:pt x="4182" y="116834"/>
                    <a:pt x="4142" y="116874"/>
                  </a:cubicBezTo>
                  <a:cubicBezTo>
                    <a:pt x="4101" y="116956"/>
                    <a:pt x="4061" y="117037"/>
                    <a:pt x="4061" y="117118"/>
                  </a:cubicBezTo>
                  <a:cubicBezTo>
                    <a:pt x="4061" y="117199"/>
                    <a:pt x="4101" y="117280"/>
                    <a:pt x="4142" y="117362"/>
                  </a:cubicBezTo>
                  <a:cubicBezTo>
                    <a:pt x="4223" y="117402"/>
                    <a:pt x="4263" y="117443"/>
                    <a:pt x="4345" y="117483"/>
                  </a:cubicBezTo>
                  <a:lnTo>
                    <a:pt x="4426" y="117483"/>
                  </a:lnTo>
                  <a:cubicBezTo>
                    <a:pt x="5075" y="117402"/>
                    <a:pt x="5684" y="117321"/>
                    <a:pt x="6334" y="117199"/>
                  </a:cubicBezTo>
                  <a:cubicBezTo>
                    <a:pt x="6415" y="117199"/>
                    <a:pt x="6456" y="117118"/>
                    <a:pt x="6496" y="117037"/>
                  </a:cubicBezTo>
                  <a:cubicBezTo>
                    <a:pt x="6537" y="116956"/>
                    <a:pt x="6577" y="116915"/>
                    <a:pt x="6537" y="116793"/>
                  </a:cubicBezTo>
                  <a:cubicBezTo>
                    <a:pt x="6537" y="116712"/>
                    <a:pt x="6496" y="116671"/>
                    <a:pt x="6456" y="116590"/>
                  </a:cubicBezTo>
                  <a:cubicBezTo>
                    <a:pt x="6374" y="116550"/>
                    <a:pt x="6293" y="116509"/>
                    <a:pt x="6212" y="116509"/>
                  </a:cubicBezTo>
                  <a:close/>
                  <a:moveTo>
                    <a:pt x="2437" y="116915"/>
                  </a:moveTo>
                  <a:cubicBezTo>
                    <a:pt x="1787" y="116996"/>
                    <a:pt x="1178" y="117037"/>
                    <a:pt x="529" y="117037"/>
                  </a:cubicBezTo>
                  <a:cubicBezTo>
                    <a:pt x="448" y="117077"/>
                    <a:pt x="366" y="117118"/>
                    <a:pt x="326" y="117199"/>
                  </a:cubicBezTo>
                  <a:cubicBezTo>
                    <a:pt x="285" y="117280"/>
                    <a:pt x="285" y="117362"/>
                    <a:pt x="285" y="117443"/>
                  </a:cubicBezTo>
                  <a:cubicBezTo>
                    <a:pt x="285" y="117524"/>
                    <a:pt x="285" y="117564"/>
                    <a:pt x="366" y="117646"/>
                  </a:cubicBezTo>
                  <a:cubicBezTo>
                    <a:pt x="407" y="117727"/>
                    <a:pt x="488" y="117767"/>
                    <a:pt x="569" y="117767"/>
                  </a:cubicBezTo>
                  <a:cubicBezTo>
                    <a:pt x="1178" y="117727"/>
                    <a:pt x="1828" y="117686"/>
                    <a:pt x="2477" y="117646"/>
                  </a:cubicBezTo>
                  <a:cubicBezTo>
                    <a:pt x="2558" y="117646"/>
                    <a:pt x="2640" y="117605"/>
                    <a:pt x="2721" y="117524"/>
                  </a:cubicBezTo>
                  <a:cubicBezTo>
                    <a:pt x="2802" y="117443"/>
                    <a:pt x="2802" y="117362"/>
                    <a:pt x="2802" y="117280"/>
                  </a:cubicBezTo>
                  <a:cubicBezTo>
                    <a:pt x="2802" y="117159"/>
                    <a:pt x="2761" y="117077"/>
                    <a:pt x="2680" y="117037"/>
                  </a:cubicBezTo>
                  <a:cubicBezTo>
                    <a:pt x="2599" y="116956"/>
                    <a:pt x="2518" y="116915"/>
                    <a:pt x="2437" y="1169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8"/>
            <p:cNvSpPr/>
            <p:nvPr/>
          </p:nvSpPr>
          <p:spPr>
            <a:xfrm>
              <a:off x="1457888" y="3092575"/>
              <a:ext cx="57575" cy="57575"/>
            </a:xfrm>
            <a:custGeom>
              <a:avLst/>
              <a:gdLst/>
              <a:ahLst/>
              <a:cxnLst/>
              <a:rect l="l" t="t" r="r" b="b"/>
              <a:pathLst>
                <a:path w="2303" h="2303" fill="none" extrusionOk="0">
                  <a:moveTo>
                    <a:pt x="2303" y="1168"/>
                  </a:moveTo>
                  <a:cubicBezTo>
                    <a:pt x="2303" y="1802"/>
                    <a:pt x="1802" y="2302"/>
                    <a:pt x="1168" y="2302"/>
                  </a:cubicBezTo>
                  <a:cubicBezTo>
                    <a:pt x="535" y="2302"/>
                    <a:pt x="1" y="1802"/>
                    <a:pt x="1" y="1168"/>
                  </a:cubicBezTo>
                  <a:cubicBezTo>
                    <a:pt x="1" y="534"/>
                    <a:pt x="535" y="1"/>
                    <a:pt x="1168" y="1"/>
                  </a:cubicBezTo>
                  <a:cubicBezTo>
                    <a:pt x="1802" y="1"/>
                    <a:pt x="2303" y="534"/>
                    <a:pt x="2303" y="1168"/>
                  </a:cubicBezTo>
                  <a:close/>
                </a:path>
              </a:pathLst>
            </a:custGeom>
            <a:solidFill>
              <a:schemeClr val="accent6"/>
            </a:solidFill>
            <a:ln w="285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8"/>
            <p:cNvSpPr/>
            <p:nvPr/>
          </p:nvSpPr>
          <p:spPr>
            <a:xfrm>
              <a:off x="2904060" y="1932243"/>
              <a:ext cx="81684" cy="81684"/>
            </a:xfrm>
            <a:custGeom>
              <a:avLst/>
              <a:gdLst/>
              <a:ahLst/>
              <a:cxnLst/>
              <a:rect l="l" t="t" r="r" b="b"/>
              <a:pathLst>
                <a:path w="3817" h="3817" extrusionOk="0">
                  <a:moveTo>
                    <a:pt x="1908" y="1"/>
                  </a:moveTo>
                  <a:cubicBezTo>
                    <a:pt x="1665" y="1"/>
                    <a:pt x="1421" y="41"/>
                    <a:pt x="1178" y="163"/>
                  </a:cubicBezTo>
                  <a:cubicBezTo>
                    <a:pt x="975" y="244"/>
                    <a:pt x="731" y="407"/>
                    <a:pt x="569" y="569"/>
                  </a:cubicBezTo>
                  <a:cubicBezTo>
                    <a:pt x="406" y="732"/>
                    <a:pt x="244" y="934"/>
                    <a:pt x="163" y="1178"/>
                  </a:cubicBezTo>
                  <a:cubicBezTo>
                    <a:pt x="82" y="1422"/>
                    <a:pt x="0" y="1665"/>
                    <a:pt x="0" y="1909"/>
                  </a:cubicBezTo>
                  <a:cubicBezTo>
                    <a:pt x="0" y="2152"/>
                    <a:pt x="41" y="2396"/>
                    <a:pt x="163" y="2639"/>
                  </a:cubicBezTo>
                  <a:cubicBezTo>
                    <a:pt x="244" y="2883"/>
                    <a:pt x="406" y="3086"/>
                    <a:pt x="569" y="3248"/>
                  </a:cubicBezTo>
                  <a:cubicBezTo>
                    <a:pt x="731" y="3451"/>
                    <a:pt x="975" y="3573"/>
                    <a:pt x="1178" y="3695"/>
                  </a:cubicBezTo>
                  <a:cubicBezTo>
                    <a:pt x="1421" y="3776"/>
                    <a:pt x="1665" y="3817"/>
                    <a:pt x="1908" y="3817"/>
                  </a:cubicBezTo>
                  <a:cubicBezTo>
                    <a:pt x="2193" y="3817"/>
                    <a:pt x="2396" y="3776"/>
                    <a:pt x="2639" y="3695"/>
                  </a:cubicBezTo>
                  <a:cubicBezTo>
                    <a:pt x="2883" y="3573"/>
                    <a:pt x="3086" y="3451"/>
                    <a:pt x="3289" y="3248"/>
                  </a:cubicBezTo>
                  <a:cubicBezTo>
                    <a:pt x="3451" y="3086"/>
                    <a:pt x="3573" y="2883"/>
                    <a:pt x="3695" y="2639"/>
                  </a:cubicBezTo>
                  <a:cubicBezTo>
                    <a:pt x="3776" y="2396"/>
                    <a:pt x="3816" y="2152"/>
                    <a:pt x="3816" y="1909"/>
                  </a:cubicBezTo>
                  <a:cubicBezTo>
                    <a:pt x="3816" y="1665"/>
                    <a:pt x="3776" y="1422"/>
                    <a:pt x="3695" y="1178"/>
                  </a:cubicBezTo>
                  <a:cubicBezTo>
                    <a:pt x="3573" y="934"/>
                    <a:pt x="3451" y="732"/>
                    <a:pt x="3289" y="569"/>
                  </a:cubicBezTo>
                  <a:cubicBezTo>
                    <a:pt x="3086" y="407"/>
                    <a:pt x="2883" y="244"/>
                    <a:pt x="2639" y="163"/>
                  </a:cubicBezTo>
                  <a:cubicBezTo>
                    <a:pt x="2396" y="41"/>
                    <a:pt x="2193" y="1"/>
                    <a:pt x="190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8"/>
            <p:cNvSpPr/>
            <p:nvPr/>
          </p:nvSpPr>
          <p:spPr>
            <a:xfrm rot="-243064">
              <a:off x="1989582" y="2071073"/>
              <a:ext cx="413380" cy="413380"/>
            </a:xfrm>
            <a:custGeom>
              <a:avLst/>
              <a:gdLst/>
              <a:ahLst/>
              <a:cxnLst/>
              <a:rect l="l" t="t" r="r" b="b"/>
              <a:pathLst>
                <a:path w="22281" h="22281" extrusionOk="0">
                  <a:moveTo>
                    <a:pt x="11125" y="4468"/>
                  </a:moveTo>
                  <a:cubicBezTo>
                    <a:pt x="14834" y="4468"/>
                    <a:pt x="17812" y="7447"/>
                    <a:pt x="17812" y="11155"/>
                  </a:cubicBezTo>
                  <a:cubicBezTo>
                    <a:pt x="17812" y="14833"/>
                    <a:pt x="14834" y="17842"/>
                    <a:pt x="11125" y="17842"/>
                  </a:cubicBezTo>
                  <a:cubicBezTo>
                    <a:pt x="7447" y="17842"/>
                    <a:pt x="4438" y="14833"/>
                    <a:pt x="4438" y="11155"/>
                  </a:cubicBezTo>
                  <a:cubicBezTo>
                    <a:pt x="4438" y="7447"/>
                    <a:pt x="7447" y="4468"/>
                    <a:pt x="11125" y="4468"/>
                  </a:cubicBezTo>
                  <a:close/>
                  <a:moveTo>
                    <a:pt x="10244" y="0"/>
                  </a:moveTo>
                  <a:cubicBezTo>
                    <a:pt x="10001" y="0"/>
                    <a:pt x="9788" y="213"/>
                    <a:pt x="9788" y="456"/>
                  </a:cubicBezTo>
                  <a:cubicBezTo>
                    <a:pt x="9788" y="699"/>
                    <a:pt x="10001" y="882"/>
                    <a:pt x="10244" y="882"/>
                  </a:cubicBezTo>
                  <a:lnTo>
                    <a:pt x="10730" y="882"/>
                  </a:lnTo>
                  <a:lnTo>
                    <a:pt x="10730" y="3587"/>
                  </a:lnTo>
                  <a:cubicBezTo>
                    <a:pt x="9028" y="3678"/>
                    <a:pt x="7417" y="4347"/>
                    <a:pt x="6140" y="5471"/>
                  </a:cubicBezTo>
                  <a:lnTo>
                    <a:pt x="4226" y="3557"/>
                  </a:lnTo>
                  <a:lnTo>
                    <a:pt x="4529" y="3253"/>
                  </a:lnTo>
                  <a:cubicBezTo>
                    <a:pt x="4681" y="3101"/>
                    <a:pt x="4681" y="2797"/>
                    <a:pt x="4499" y="2645"/>
                  </a:cubicBezTo>
                  <a:cubicBezTo>
                    <a:pt x="4423" y="2553"/>
                    <a:pt x="4317" y="2508"/>
                    <a:pt x="4207" y="2508"/>
                  </a:cubicBezTo>
                  <a:cubicBezTo>
                    <a:pt x="4096" y="2508"/>
                    <a:pt x="3982" y="2553"/>
                    <a:pt x="3891" y="2645"/>
                  </a:cubicBezTo>
                  <a:lnTo>
                    <a:pt x="2615" y="3891"/>
                  </a:lnTo>
                  <a:cubicBezTo>
                    <a:pt x="2463" y="4073"/>
                    <a:pt x="2463" y="4347"/>
                    <a:pt x="2645" y="4529"/>
                  </a:cubicBezTo>
                  <a:cubicBezTo>
                    <a:pt x="2721" y="4605"/>
                    <a:pt x="2827" y="4643"/>
                    <a:pt x="2937" y="4643"/>
                  </a:cubicBezTo>
                  <a:cubicBezTo>
                    <a:pt x="3048" y="4643"/>
                    <a:pt x="3162" y="4605"/>
                    <a:pt x="3253" y="4529"/>
                  </a:cubicBezTo>
                  <a:lnTo>
                    <a:pt x="3587" y="4195"/>
                  </a:lnTo>
                  <a:lnTo>
                    <a:pt x="5502" y="6110"/>
                  </a:lnTo>
                  <a:cubicBezTo>
                    <a:pt x="4377" y="7356"/>
                    <a:pt x="3678" y="8967"/>
                    <a:pt x="3587" y="10669"/>
                  </a:cubicBezTo>
                  <a:lnTo>
                    <a:pt x="882" y="10669"/>
                  </a:lnTo>
                  <a:lnTo>
                    <a:pt x="882" y="10244"/>
                  </a:lnTo>
                  <a:cubicBezTo>
                    <a:pt x="882" y="10000"/>
                    <a:pt x="700" y="9818"/>
                    <a:pt x="426" y="9818"/>
                  </a:cubicBezTo>
                  <a:cubicBezTo>
                    <a:pt x="183" y="9818"/>
                    <a:pt x="1" y="10000"/>
                    <a:pt x="1" y="10244"/>
                  </a:cubicBezTo>
                  <a:lnTo>
                    <a:pt x="1" y="12037"/>
                  </a:lnTo>
                  <a:cubicBezTo>
                    <a:pt x="1" y="12280"/>
                    <a:pt x="183" y="12493"/>
                    <a:pt x="426" y="12493"/>
                  </a:cubicBezTo>
                  <a:cubicBezTo>
                    <a:pt x="700" y="12493"/>
                    <a:pt x="882" y="12280"/>
                    <a:pt x="882" y="12037"/>
                  </a:cubicBezTo>
                  <a:lnTo>
                    <a:pt x="882" y="11551"/>
                  </a:lnTo>
                  <a:lnTo>
                    <a:pt x="3587" y="11551"/>
                  </a:lnTo>
                  <a:cubicBezTo>
                    <a:pt x="3678" y="13253"/>
                    <a:pt x="4347" y="14894"/>
                    <a:pt x="5472" y="16140"/>
                  </a:cubicBezTo>
                  <a:lnTo>
                    <a:pt x="3557" y="18055"/>
                  </a:lnTo>
                  <a:lnTo>
                    <a:pt x="3253" y="17751"/>
                  </a:lnTo>
                  <a:cubicBezTo>
                    <a:pt x="3166" y="17679"/>
                    <a:pt x="3058" y="17641"/>
                    <a:pt x="2949" y="17641"/>
                  </a:cubicBezTo>
                  <a:cubicBezTo>
                    <a:pt x="2830" y="17641"/>
                    <a:pt x="2710" y="17686"/>
                    <a:pt x="2615" y="17782"/>
                  </a:cubicBezTo>
                  <a:cubicBezTo>
                    <a:pt x="2463" y="17964"/>
                    <a:pt x="2463" y="18238"/>
                    <a:pt x="2615" y="18390"/>
                  </a:cubicBezTo>
                  <a:lnTo>
                    <a:pt x="3891" y="19666"/>
                  </a:lnTo>
                  <a:cubicBezTo>
                    <a:pt x="3978" y="19739"/>
                    <a:pt x="4086" y="19777"/>
                    <a:pt x="4195" y="19777"/>
                  </a:cubicBezTo>
                  <a:cubicBezTo>
                    <a:pt x="4314" y="19777"/>
                    <a:pt x="4434" y="19731"/>
                    <a:pt x="4529" y="19636"/>
                  </a:cubicBezTo>
                  <a:cubicBezTo>
                    <a:pt x="4681" y="19484"/>
                    <a:pt x="4681" y="19210"/>
                    <a:pt x="4529" y="19028"/>
                  </a:cubicBezTo>
                  <a:lnTo>
                    <a:pt x="4195" y="18693"/>
                  </a:lnTo>
                  <a:lnTo>
                    <a:pt x="6080" y="16779"/>
                  </a:lnTo>
                  <a:cubicBezTo>
                    <a:pt x="7356" y="17934"/>
                    <a:pt x="8998" y="18602"/>
                    <a:pt x="10730" y="18693"/>
                  </a:cubicBezTo>
                  <a:lnTo>
                    <a:pt x="10730" y="21399"/>
                  </a:lnTo>
                  <a:lnTo>
                    <a:pt x="10244" y="21399"/>
                  </a:lnTo>
                  <a:cubicBezTo>
                    <a:pt x="10001" y="21399"/>
                    <a:pt x="9788" y="21611"/>
                    <a:pt x="9788" y="21855"/>
                  </a:cubicBezTo>
                  <a:cubicBezTo>
                    <a:pt x="9788" y="22098"/>
                    <a:pt x="10001" y="22280"/>
                    <a:pt x="10244" y="22280"/>
                  </a:cubicBezTo>
                  <a:lnTo>
                    <a:pt x="12037" y="22280"/>
                  </a:lnTo>
                  <a:cubicBezTo>
                    <a:pt x="12280" y="22280"/>
                    <a:pt x="12463" y="22098"/>
                    <a:pt x="12463" y="21855"/>
                  </a:cubicBezTo>
                  <a:cubicBezTo>
                    <a:pt x="12463" y="21611"/>
                    <a:pt x="12280" y="21399"/>
                    <a:pt x="12037" y="21399"/>
                  </a:cubicBezTo>
                  <a:lnTo>
                    <a:pt x="11612" y="21399"/>
                  </a:lnTo>
                  <a:lnTo>
                    <a:pt x="11612" y="18693"/>
                  </a:lnTo>
                  <a:cubicBezTo>
                    <a:pt x="13314" y="18602"/>
                    <a:pt x="14925" y="17934"/>
                    <a:pt x="16171" y="16779"/>
                  </a:cubicBezTo>
                  <a:lnTo>
                    <a:pt x="18086" y="18693"/>
                  </a:lnTo>
                  <a:lnTo>
                    <a:pt x="17752" y="19028"/>
                  </a:lnTo>
                  <a:cubicBezTo>
                    <a:pt x="17600" y="19210"/>
                    <a:pt x="17600" y="19484"/>
                    <a:pt x="17782" y="19666"/>
                  </a:cubicBezTo>
                  <a:cubicBezTo>
                    <a:pt x="17858" y="19742"/>
                    <a:pt x="17964" y="19780"/>
                    <a:pt x="18075" y="19780"/>
                  </a:cubicBezTo>
                  <a:cubicBezTo>
                    <a:pt x="18185" y="19780"/>
                    <a:pt x="18299" y="19742"/>
                    <a:pt x="18390" y="19666"/>
                  </a:cubicBezTo>
                  <a:lnTo>
                    <a:pt x="19636" y="18390"/>
                  </a:lnTo>
                  <a:cubicBezTo>
                    <a:pt x="19819" y="18207"/>
                    <a:pt x="19819" y="17934"/>
                    <a:pt x="19636" y="17751"/>
                  </a:cubicBezTo>
                  <a:cubicBezTo>
                    <a:pt x="19545" y="17675"/>
                    <a:pt x="19431" y="17637"/>
                    <a:pt x="19321" y="17637"/>
                  </a:cubicBezTo>
                  <a:cubicBezTo>
                    <a:pt x="19211" y="17637"/>
                    <a:pt x="19104" y="17675"/>
                    <a:pt x="19028" y="17751"/>
                  </a:cubicBezTo>
                  <a:lnTo>
                    <a:pt x="18724" y="18055"/>
                  </a:lnTo>
                  <a:lnTo>
                    <a:pt x="16809" y="16140"/>
                  </a:lnTo>
                  <a:cubicBezTo>
                    <a:pt x="17934" y="14864"/>
                    <a:pt x="18603" y="13253"/>
                    <a:pt x="18694" y="11551"/>
                  </a:cubicBezTo>
                  <a:lnTo>
                    <a:pt x="21399" y="11551"/>
                  </a:lnTo>
                  <a:lnTo>
                    <a:pt x="21399" y="12037"/>
                  </a:lnTo>
                  <a:cubicBezTo>
                    <a:pt x="21399" y="12280"/>
                    <a:pt x="21581" y="12493"/>
                    <a:pt x="21825" y="12493"/>
                  </a:cubicBezTo>
                  <a:cubicBezTo>
                    <a:pt x="22068" y="12493"/>
                    <a:pt x="22281" y="12280"/>
                    <a:pt x="22281" y="12037"/>
                  </a:cubicBezTo>
                  <a:lnTo>
                    <a:pt x="22281" y="10244"/>
                  </a:lnTo>
                  <a:cubicBezTo>
                    <a:pt x="22281" y="10000"/>
                    <a:pt x="22098" y="9818"/>
                    <a:pt x="21825" y="9818"/>
                  </a:cubicBezTo>
                  <a:cubicBezTo>
                    <a:pt x="21581" y="9818"/>
                    <a:pt x="21399" y="10000"/>
                    <a:pt x="21399" y="10244"/>
                  </a:cubicBezTo>
                  <a:lnTo>
                    <a:pt x="21399" y="10669"/>
                  </a:lnTo>
                  <a:lnTo>
                    <a:pt x="18694" y="10669"/>
                  </a:lnTo>
                  <a:cubicBezTo>
                    <a:pt x="18603" y="8967"/>
                    <a:pt x="17904" y="7356"/>
                    <a:pt x="16779" y="6110"/>
                  </a:cubicBezTo>
                  <a:lnTo>
                    <a:pt x="18694" y="4195"/>
                  </a:lnTo>
                  <a:lnTo>
                    <a:pt x="19028" y="4529"/>
                  </a:lnTo>
                  <a:cubicBezTo>
                    <a:pt x="19119" y="4605"/>
                    <a:pt x="19233" y="4643"/>
                    <a:pt x="19344" y="4643"/>
                  </a:cubicBezTo>
                  <a:cubicBezTo>
                    <a:pt x="19454" y="4643"/>
                    <a:pt x="19560" y="4605"/>
                    <a:pt x="19636" y="4529"/>
                  </a:cubicBezTo>
                  <a:cubicBezTo>
                    <a:pt x="19819" y="4347"/>
                    <a:pt x="19819" y="4073"/>
                    <a:pt x="19636" y="3891"/>
                  </a:cubicBezTo>
                  <a:lnTo>
                    <a:pt x="18390" y="2645"/>
                  </a:lnTo>
                  <a:cubicBezTo>
                    <a:pt x="18299" y="2553"/>
                    <a:pt x="18185" y="2508"/>
                    <a:pt x="18071" y="2508"/>
                  </a:cubicBezTo>
                  <a:cubicBezTo>
                    <a:pt x="17957" y="2508"/>
                    <a:pt x="17843" y="2553"/>
                    <a:pt x="17752" y="2645"/>
                  </a:cubicBezTo>
                  <a:cubicBezTo>
                    <a:pt x="17600" y="2827"/>
                    <a:pt x="17600" y="3101"/>
                    <a:pt x="17752" y="3253"/>
                  </a:cubicBezTo>
                  <a:lnTo>
                    <a:pt x="18056" y="3557"/>
                  </a:lnTo>
                  <a:lnTo>
                    <a:pt x="16141" y="5471"/>
                  </a:lnTo>
                  <a:cubicBezTo>
                    <a:pt x="14894" y="4347"/>
                    <a:pt x="13283" y="3708"/>
                    <a:pt x="11612" y="3587"/>
                  </a:cubicBezTo>
                  <a:lnTo>
                    <a:pt x="11612" y="882"/>
                  </a:lnTo>
                  <a:lnTo>
                    <a:pt x="12037" y="882"/>
                  </a:lnTo>
                  <a:cubicBezTo>
                    <a:pt x="12280" y="882"/>
                    <a:pt x="12463" y="699"/>
                    <a:pt x="12463" y="456"/>
                  </a:cubicBezTo>
                  <a:cubicBezTo>
                    <a:pt x="12463" y="213"/>
                    <a:pt x="12280" y="0"/>
                    <a:pt x="12037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8"/>
            <p:cNvSpPr/>
            <p:nvPr/>
          </p:nvSpPr>
          <p:spPr>
            <a:xfrm rot="-243064">
              <a:off x="2126006" y="2189169"/>
              <a:ext cx="65993" cy="66550"/>
            </a:xfrm>
            <a:custGeom>
              <a:avLst/>
              <a:gdLst/>
              <a:ahLst/>
              <a:cxnLst/>
              <a:rect l="l" t="t" r="r" b="b"/>
              <a:pathLst>
                <a:path w="3557" h="3587" extrusionOk="0">
                  <a:moveTo>
                    <a:pt x="1793" y="912"/>
                  </a:moveTo>
                  <a:cubicBezTo>
                    <a:pt x="2280" y="912"/>
                    <a:pt x="2675" y="1307"/>
                    <a:pt x="2675" y="1794"/>
                  </a:cubicBezTo>
                  <a:cubicBezTo>
                    <a:pt x="2675" y="2280"/>
                    <a:pt x="2280" y="2675"/>
                    <a:pt x="1793" y="2675"/>
                  </a:cubicBezTo>
                  <a:cubicBezTo>
                    <a:pt x="1307" y="2675"/>
                    <a:pt x="882" y="2280"/>
                    <a:pt x="882" y="1794"/>
                  </a:cubicBezTo>
                  <a:cubicBezTo>
                    <a:pt x="882" y="1307"/>
                    <a:pt x="1307" y="912"/>
                    <a:pt x="1793" y="912"/>
                  </a:cubicBezTo>
                  <a:close/>
                  <a:moveTo>
                    <a:pt x="1793" y="0"/>
                  </a:moveTo>
                  <a:cubicBezTo>
                    <a:pt x="790" y="0"/>
                    <a:pt x="0" y="821"/>
                    <a:pt x="0" y="1794"/>
                  </a:cubicBezTo>
                  <a:cubicBezTo>
                    <a:pt x="0" y="2766"/>
                    <a:pt x="790" y="3587"/>
                    <a:pt x="1793" y="3587"/>
                  </a:cubicBezTo>
                  <a:cubicBezTo>
                    <a:pt x="2766" y="3587"/>
                    <a:pt x="3556" y="2766"/>
                    <a:pt x="3556" y="1794"/>
                  </a:cubicBezTo>
                  <a:cubicBezTo>
                    <a:pt x="3556" y="821"/>
                    <a:pt x="2766" y="0"/>
                    <a:pt x="1793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8"/>
            <p:cNvSpPr/>
            <p:nvPr/>
          </p:nvSpPr>
          <p:spPr>
            <a:xfrm rot="-243064">
              <a:off x="2199095" y="2283190"/>
              <a:ext cx="74453" cy="74472"/>
            </a:xfrm>
            <a:custGeom>
              <a:avLst/>
              <a:gdLst/>
              <a:ahLst/>
              <a:cxnLst/>
              <a:rect l="l" t="t" r="r" b="b"/>
              <a:pathLst>
                <a:path w="4013" h="4014" extrusionOk="0">
                  <a:moveTo>
                    <a:pt x="2006" y="913"/>
                  </a:moveTo>
                  <a:cubicBezTo>
                    <a:pt x="2645" y="913"/>
                    <a:pt x="3131" y="1399"/>
                    <a:pt x="3131" y="2007"/>
                  </a:cubicBezTo>
                  <a:cubicBezTo>
                    <a:pt x="3131" y="2645"/>
                    <a:pt x="2645" y="3132"/>
                    <a:pt x="2006" y="3132"/>
                  </a:cubicBezTo>
                  <a:cubicBezTo>
                    <a:pt x="1399" y="3132"/>
                    <a:pt x="912" y="2645"/>
                    <a:pt x="912" y="2007"/>
                  </a:cubicBezTo>
                  <a:cubicBezTo>
                    <a:pt x="912" y="1399"/>
                    <a:pt x="1399" y="913"/>
                    <a:pt x="2006" y="913"/>
                  </a:cubicBezTo>
                  <a:close/>
                  <a:moveTo>
                    <a:pt x="2006" y="1"/>
                  </a:moveTo>
                  <a:cubicBezTo>
                    <a:pt x="912" y="1"/>
                    <a:pt x="0" y="913"/>
                    <a:pt x="0" y="2007"/>
                  </a:cubicBezTo>
                  <a:cubicBezTo>
                    <a:pt x="0" y="3132"/>
                    <a:pt x="912" y="4013"/>
                    <a:pt x="2006" y="4013"/>
                  </a:cubicBezTo>
                  <a:cubicBezTo>
                    <a:pt x="3131" y="4013"/>
                    <a:pt x="4013" y="3132"/>
                    <a:pt x="4013" y="2007"/>
                  </a:cubicBezTo>
                  <a:cubicBezTo>
                    <a:pt x="4013" y="913"/>
                    <a:pt x="3131" y="1"/>
                    <a:pt x="2006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8"/>
            <p:cNvSpPr/>
            <p:nvPr/>
          </p:nvSpPr>
          <p:spPr>
            <a:xfrm rot="-243064">
              <a:off x="2133946" y="2322866"/>
              <a:ext cx="24824" cy="24824"/>
            </a:xfrm>
            <a:custGeom>
              <a:avLst/>
              <a:gdLst/>
              <a:ahLst/>
              <a:cxnLst/>
              <a:rect l="l" t="t" r="r" b="b"/>
              <a:pathLst>
                <a:path w="1338" h="1338" extrusionOk="0">
                  <a:moveTo>
                    <a:pt x="669" y="0"/>
                  </a:moveTo>
                  <a:cubicBezTo>
                    <a:pt x="304" y="0"/>
                    <a:pt x="0" y="304"/>
                    <a:pt x="0" y="669"/>
                  </a:cubicBezTo>
                  <a:cubicBezTo>
                    <a:pt x="0" y="1034"/>
                    <a:pt x="304" y="1338"/>
                    <a:pt x="669" y="1338"/>
                  </a:cubicBezTo>
                  <a:cubicBezTo>
                    <a:pt x="1033" y="1338"/>
                    <a:pt x="1337" y="1034"/>
                    <a:pt x="1337" y="669"/>
                  </a:cubicBezTo>
                  <a:cubicBezTo>
                    <a:pt x="1337" y="304"/>
                    <a:pt x="1033" y="0"/>
                    <a:pt x="669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8"/>
            <p:cNvSpPr/>
            <p:nvPr/>
          </p:nvSpPr>
          <p:spPr>
            <a:xfrm rot="-243064">
              <a:off x="2233766" y="2207810"/>
              <a:ext cx="24842" cy="24842"/>
            </a:xfrm>
            <a:custGeom>
              <a:avLst/>
              <a:gdLst/>
              <a:ahLst/>
              <a:cxnLst/>
              <a:rect l="l" t="t" r="r" b="b"/>
              <a:pathLst>
                <a:path w="1339" h="1339" extrusionOk="0">
                  <a:moveTo>
                    <a:pt x="669" y="1"/>
                  </a:moveTo>
                  <a:cubicBezTo>
                    <a:pt x="305" y="1"/>
                    <a:pt x="1" y="305"/>
                    <a:pt x="1" y="669"/>
                  </a:cubicBezTo>
                  <a:cubicBezTo>
                    <a:pt x="1" y="1034"/>
                    <a:pt x="305" y="1338"/>
                    <a:pt x="669" y="1338"/>
                  </a:cubicBezTo>
                  <a:cubicBezTo>
                    <a:pt x="1034" y="1338"/>
                    <a:pt x="1338" y="1034"/>
                    <a:pt x="1338" y="669"/>
                  </a:cubicBezTo>
                  <a:cubicBezTo>
                    <a:pt x="1338" y="305"/>
                    <a:pt x="1034" y="1"/>
                    <a:pt x="669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8"/>
            <p:cNvSpPr/>
            <p:nvPr/>
          </p:nvSpPr>
          <p:spPr>
            <a:xfrm>
              <a:off x="3288040" y="2426562"/>
              <a:ext cx="81684" cy="81684"/>
            </a:xfrm>
            <a:custGeom>
              <a:avLst/>
              <a:gdLst/>
              <a:ahLst/>
              <a:cxnLst/>
              <a:rect l="l" t="t" r="r" b="b"/>
              <a:pathLst>
                <a:path w="3817" h="3817" extrusionOk="0">
                  <a:moveTo>
                    <a:pt x="1909" y="0"/>
                  </a:moveTo>
                  <a:cubicBezTo>
                    <a:pt x="1665" y="0"/>
                    <a:pt x="1421" y="41"/>
                    <a:pt x="1178" y="122"/>
                  </a:cubicBezTo>
                  <a:cubicBezTo>
                    <a:pt x="934" y="244"/>
                    <a:pt x="731" y="366"/>
                    <a:pt x="569" y="569"/>
                  </a:cubicBezTo>
                  <a:cubicBezTo>
                    <a:pt x="366" y="731"/>
                    <a:pt x="244" y="934"/>
                    <a:pt x="163" y="1178"/>
                  </a:cubicBezTo>
                  <a:cubicBezTo>
                    <a:pt x="41" y="1421"/>
                    <a:pt x="1" y="1665"/>
                    <a:pt x="1" y="1908"/>
                  </a:cubicBezTo>
                  <a:cubicBezTo>
                    <a:pt x="1" y="2152"/>
                    <a:pt x="41" y="2396"/>
                    <a:pt x="163" y="2639"/>
                  </a:cubicBezTo>
                  <a:cubicBezTo>
                    <a:pt x="244" y="2883"/>
                    <a:pt x="366" y="3086"/>
                    <a:pt x="569" y="3248"/>
                  </a:cubicBezTo>
                  <a:cubicBezTo>
                    <a:pt x="731" y="3410"/>
                    <a:pt x="934" y="3573"/>
                    <a:pt x="1178" y="3654"/>
                  </a:cubicBezTo>
                  <a:cubicBezTo>
                    <a:pt x="1421" y="3776"/>
                    <a:pt x="1665" y="3816"/>
                    <a:pt x="1909" y="3816"/>
                  </a:cubicBezTo>
                  <a:cubicBezTo>
                    <a:pt x="2152" y="3816"/>
                    <a:pt x="2396" y="3776"/>
                    <a:pt x="2639" y="3654"/>
                  </a:cubicBezTo>
                  <a:cubicBezTo>
                    <a:pt x="2883" y="3573"/>
                    <a:pt x="3086" y="3410"/>
                    <a:pt x="3248" y="3248"/>
                  </a:cubicBezTo>
                  <a:cubicBezTo>
                    <a:pt x="3451" y="3086"/>
                    <a:pt x="3573" y="2883"/>
                    <a:pt x="3654" y="2639"/>
                  </a:cubicBezTo>
                  <a:cubicBezTo>
                    <a:pt x="3776" y="2396"/>
                    <a:pt x="3817" y="2152"/>
                    <a:pt x="3817" y="1908"/>
                  </a:cubicBezTo>
                  <a:cubicBezTo>
                    <a:pt x="3817" y="1665"/>
                    <a:pt x="3776" y="1421"/>
                    <a:pt x="3654" y="1178"/>
                  </a:cubicBezTo>
                  <a:cubicBezTo>
                    <a:pt x="3573" y="934"/>
                    <a:pt x="3451" y="731"/>
                    <a:pt x="3248" y="569"/>
                  </a:cubicBezTo>
                  <a:cubicBezTo>
                    <a:pt x="3086" y="366"/>
                    <a:pt x="2883" y="244"/>
                    <a:pt x="2639" y="122"/>
                  </a:cubicBezTo>
                  <a:cubicBezTo>
                    <a:pt x="2396" y="41"/>
                    <a:pt x="2152" y="0"/>
                    <a:pt x="1909" y="0"/>
                  </a:cubicBezTo>
                  <a:close/>
                </a:path>
              </a:pathLst>
            </a:custGeom>
            <a:solidFill>
              <a:srgbClr val="FFFFFF">
                <a:alpha val="44640"/>
              </a:srgbClr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8"/>
            <p:cNvSpPr/>
            <p:nvPr/>
          </p:nvSpPr>
          <p:spPr>
            <a:xfrm>
              <a:off x="3400968" y="2924347"/>
              <a:ext cx="443964" cy="15665"/>
            </a:xfrm>
            <a:custGeom>
              <a:avLst/>
              <a:gdLst/>
              <a:ahLst/>
              <a:cxnLst/>
              <a:rect l="l" t="t" r="r" b="b"/>
              <a:pathLst>
                <a:path w="20746" h="732" extrusionOk="0">
                  <a:moveTo>
                    <a:pt x="1" y="0"/>
                  </a:moveTo>
                  <a:lnTo>
                    <a:pt x="1" y="731"/>
                  </a:lnTo>
                  <a:lnTo>
                    <a:pt x="20745" y="731"/>
                  </a:lnTo>
                  <a:lnTo>
                    <a:pt x="20745" y="0"/>
                  </a:lnTo>
                  <a:close/>
                </a:path>
              </a:pathLst>
            </a:custGeom>
            <a:solidFill>
              <a:schemeClr val="accent6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8"/>
            <p:cNvSpPr/>
            <p:nvPr/>
          </p:nvSpPr>
          <p:spPr>
            <a:xfrm>
              <a:off x="3285429" y="3365658"/>
              <a:ext cx="81684" cy="81684"/>
            </a:xfrm>
            <a:custGeom>
              <a:avLst/>
              <a:gdLst/>
              <a:ahLst/>
              <a:cxnLst/>
              <a:rect l="l" t="t" r="r" b="b"/>
              <a:pathLst>
                <a:path w="3817" h="3817" extrusionOk="0">
                  <a:moveTo>
                    <a:pt x="1909" y="1"/>
                  </a:moveTo>
                  <a:cubicBezTo>
                    <a:pt x="1665" y="1"/>
                    <a:pt x="1422" y="41"/>
                    <a:pt x="1178" y="123"/>
                  </a:cubicBezTo>
                  <a:cubicBezTo>
                    <a:pt x="934" y="244"/>
                    <a:pt x="732" y="366"/>
                    <a:pt x="569" y="569"/>
                  </a:cubicBezTo>
                  <a:cubicBezTo>
                    <a:pt x="407" y="732"/>
                    <a:pt x="244" y="935"/>
                    <a:pt x="163" y="1178"/>
                  </a:cubicBezTo>
                  <a:cubicBezTo>
                    <a:pt x="41" y="1422"/>
                    <a:pt x="1" y="1665"/>
                    <a:pt x="1" y="1909"/>
                  </a:cubicBezTo>
                  <a:cubicBezTo>
                    <a:pt x="1" y="2152"/>
                    <a:pt x="41" y="2396"/>
                    <a:pt x="163" y="2640"/>
                  </a:cubicBezTo>
                  <a:cubicBezTo>
                    <a:pt x="244" y="2883"/>
                    <a:pt x="407" y="3086"/>
                    <a:pt x="569" y="3248"/>
                  </a:cubicBezTo>
                  <a:cubicBezTo>
                    <a:pt x="732" y="3411"/>
                    <a:pt x="934" y="3573"/>
                    <a:pt x="1178" y="3654"/>
                  </a:cubicBezTo>
                  <a:cubicBezTo>
                    <a:pt x="1422" y="3776"/>
                    <a:pt x="1665" y="3817"/>
                    <a:pt x="1909" y="3817"/>
                  </a:cubicBezTo>
                  <a:cubicBezTo>
                    <a:pt x="2152" y="3817"/>
                    <a:pt x="2396" y="3776"/>
                    <a:pt x="2639" y="3654"/>
                  </a:cubicBezTo>
                  <a:cubicBezTo>
                    <a:pt x="2883" y="3573"/>
                    <a:pt x="3086" y="3411"/>
                    <a:pt x="3248" y="3248"/>
                  </a:cubicBezTo>
                  <a:cubicBezTo>
                    <a:pt x="3451" y="3086"/>
                    <a:pt x="3573" y="2843"/>
                    <a:pt x="3695" y="2640"/>
                  </a:cubicBezTo>
                  <a:cubicBezTo>
                    <a:pt x="3776" y="2396"/>
                    <a:pt x="3817" y="2152"/>
                    <a:pt x="3817" y="1909"/>
                  </a:cubicBezTo>
                  <a:cubicBezTo>
                    <a:pt x="3817" y="1665"/>
                    <a:pt x="3776" y="1422"/>
                    <a:pt x="3695" y="1178"/>
                  </a:cubicBezTo>
                  <a:cubicBezTo>
                    <a:pt x="3573" y="935"/>
                    <a:pt x="3451" y="732"/>
                    <a:pt x="3248" y="569"/>
                  </a:cubicBezTo>
                  <a:cubicBezTo>
                    <a:pt x="3086" y="366"/>
                    <a:pt x="2883" y="244"/>
                    <a:pt x="2639" y="123"/>
                  </a:cubicBezTo>
                  <a:cubicBezTo>
                    <a:pt x="2396" y="41"/>
                    <a:pt x="2152" y="1"/>
                    <a:pt x="190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8"/>
            <p:cNvSpPr/>
            <p:nvPr/>
          </p:nvSpPr>
          <p:spPr>
            <a:xfrm>
              <a:off x="2903182" y="3853021"/>
              <a:ext cx="81684" cy="81684"/>
            </a:xfrm>
            <a:custGeom>
              <a:avLst/>
              <a:gdLst/>
              <a:ahLst/>
              <a:cxnLst/>
              <a:rect l="l" t="t" r="r" b="b"/>
              <a:pathLst>
                <a:path w="3817" h="3817" extrusionOk="0">
                  <a:moveTo>
                    <a:pt x="1909" y="1"/>
                  </a:moveTo>
                  <a:cubicBezTo>
                    <a:pt x="1665" y="1"/>
                    <a:pt x="1422" y="82"/>
                    <a:pt x="1178" y="163"/>
                  </a:cubicBezTo>
                  <a:cubicBezTo>
                    <a:pt x="935" y="244"/>
                    <a:pt x="732" y="407"/>
                    <a:pt x="569" y="569"/>
                  </a:cubicBezTo>
                  <a:cubicBezTo>
                    <a:pt x="366" y="772"/>
                    <a:pt x="244" y="975"/>
                    <a:pt x="123" y="1178"/>
                  </a:cubicBezTo>
                  <a:cubicBezTo>
                    <a:pt x="41" y="1422"/>
                    <a:pt x="1" y="1665"/>
                    <a:pt x="1" y="1909"/>
                  </a:cubicBezTo>
                  <a:cubicBezTo>
                    <a:pt x="1" y="2193"/>
                    <a:pt x="41" y="2436"/>
                    <a:pt x="123" y="2639"/>
                  </a:cubicBezTo>
                  <a:cubicBezTo>
                    <a:pt x="244" y="2883"/>
                    <a:pt x="366" y="3086"/>
                    <a:pt x="569" y="3289"/>
                  </a:cubicBezTo>
                  <a:cubicBezTo>
                    <a:pt x="732" y="3451"/>
                    <a:pt x="935" y="3573"/>
                    <a:pt x="1178" y="3695"/>
                  </a:cubicBezTo>
                  <a:cubicBezTo>
                    <a:pt x="1422" y="3776"/>
                    <a:pt x="1665" y="3817"/>
                    <a:pt x="1909" y="3817"/>
                  </a:cubicBezTo>
                  <a:cubicBezTo>
                    <a:pt x="2152" y="3817"/>
                    <a:pt x="2396" y="3776"/>
                    <a:pt x="2640" y="3695"/>
                  </a:cubicBezTo>
                  <a:cubicBezTo>
                    <a:pt x="2883" y="3573"/>
                    <a:pt x="3086" y="3451"/>
                    <a:pt x="3249" y="3289"/>
                  </a:cubicBezTo>
                  <a:cubicBezTo>
                    <a:pt x="3411" y="3086"/>
                    <a:pt x="3573" y="2883"/>
                    <a:pt x="3654" y="2639"/>
                  </a:cubicBezTo>
                  <a:cubicBezTo>
                    <a:pt x="3776" y="2436"/>
                    <a:pt x="3817" y="2193"/>
                    <a:pt x="3817" y="1909"/>
                  </a:cubicBezTo>
                  <a:cubicBezTo>
                    <a:pt x="3817" y="1665"/>
                    <a:pt x="3776" y="1422"/>
                    <a:pt x="3654" y="1178"/>
                  </a:cubicBezTo>
                  <a:cubicBezTo>
                    <a:pt x="3573" y="975"/>
                    <a:pt x="3411" y="772"/>
                    <a:pt x="3249" y="569"/>
                  </a:cubicBezTo>
                  <a:cubicBezTo>
                    <a:pt x="3086" y="407"/>
                    <a:pt x="2883" y="244"/>
                    <a:pt x="2640" y="163"/>
                  </a:cubicBezTo>
                  <a:cubicBezTo>
                    <a:pt x="2396" y="82"/>
                    <a:pt x="2152" y="1"/>
                    <a:pt x="190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8"/>
            <p:cNvSpPr/>
            <p:nvPr/>
          </p:nvSpPr>
          <p:spPr>
            <a:xfrm>
              <a:off x="1028188" y="2827350"/>
              <a:ext cx="146800" cy="73425"/>
            </a:xfrm>
            <a:custGeom>
              <a:avLst/>
              <a:gdLst/>
              <a:ahLst/>
              <a:cxnLst/>
              <a:rect l="l" t="t" r="r" b="b"/>
              <a:pathLst>
                <a:path w="5872" h="2937" fill="none" extrusionOk="0">
                  <a:moveTo>
                    <a:pt x="5872" y="2936"/>
                  </a:moveTo>
                  <a:cubicBezTo>
                    <a:pt x="5872" y="1302"/>
                    <a:pt x="4571" y="1"/>
                    <a:pt x="2936" y="1"/>
                  </a:cubicBezTo>
                  <a:cubicBezTo>
                    <a:pt x="1335" y="1"/>
                    <a:pt x="1" y="1302"/>
                    <a:pt x="1" y="2936"/>
                  </a:cubicBezTo>
                </a:path>
              </a:pathLst>
            </a:custGeom>
            <a:noFill/>
            <a:ln w="2857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6" name="Google Shape;1596;p28"/>
          <p:cNvSpPr/>
          <p:nvPr/>
        </p:nvSpPr>
        <p:spPr>
          <a:xfrm>
            <a:off x="2168242" y="1671634"/>
            <a:ext cx="32164" cy="15643"/>
          </a:xfrm>
          <a:custGeom>
            <a:avLst/>
            <a:gdLst/>
            <a:ahLst/>
            <a:cxnLst/>
            <a:rect l="l" t="t" r="r" b="b"/>
            <a:pathLst>
              <a:path w="1503" h="731" extrusionOk="0">
                <a:moveTo>
                  <a:pt x="284" y="0"/>
                </a:moveTo>
                <a:cubicBezTo>
                  <a:pt x="203" y="0"/>
                  <a:pt x="122" y="41"/>
                  <a:pt x="81" y="122"/>
                </a:cubicBezTo>
                <a:cubicBezTo>
                  <a:pt x="41" y="203"/>
                  <a:pt x="0" y="244"/>
                  <a:pt x="0" y="366"/>
                </a:cubicBezTo>
                <a:cubicBezTo>
                  <a:pt x="0" y="447"/>
                  <a:pt x="41" y="528"/>
                  <a:pt x="81" y="569"/>
                </a:cubicBezTo>
                <a:cubicBezTo>
                  <a:pt x="122" y="650"/>
                  <a:pt x="203" y="690"/>
                  <a:pt x="284" y="731"/>
                </a:cubicBezTo>
                <a:lnTo>
                  <a:pt x="1218" y="731"/>
                </a:lnTo>
                <a:cubicBezTo>
                  <a:pt x="1299" y="690"/>
                  <a:pt x="1381" y="650"/>
                  <a:pt x="1421" y="569"/>
                </a:cubicBezTo>
                <a:cubicBezTo>
                  <a:pt x="1462" y="487"/>
                  <a:pt x="1502" y="447"/>
                  <a:pt x="1502" y="366"/>
                </a:cubicBezTo>
                <a:cubicBezTo>
                  <a:pt x="1502" y="244"/>
                  <a:pt x="1462" y="163"/>
                  <a:pt x="1421" y="122"/>
                </a:cubicBezTo>
                <a:cubicBezTo>
                  <a:pt x="1381" y="41"/>
                  <a:pt x="1299" y="0"/>
                  <a:pt x="1218" y="0"/>
                </a:cubicBezTo>
                <a:close/>
              </a:path>
            </a:pathLst>
          </a:custGeom>
          <a:solidFill>
            <a:srgbClr val="23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7" name="Google Shape;1597;p28"/>
          <p:cNvSpPr/>
          <p:nvPr/>
        </p:nvSpPr>
        <p:spPr>
          <a:xfrm>
            <a:off x="2168242" y="4178794"/>
            <a:ext cx="32164" cy="15665"/>
          </a:xfrm>
          <a:custGeom>
            <a:avLst/>
            <a:gdLst/>
            <a:ahLst/>
            <a:cxnLst/>
            <a:rect l="l" t="t" r="r" b="b"/>
            <a:pathLst>
              <a:path w="1503" h="732" extrusionOk="0">
                <a:moveTo>
                  <a:pt x="284" y="1"/>
                </a:moveTo>
                <a:cubicBezTo>
                  <a:pt x="203" y="42"/>
                  <a:pt x="122" y="82"/>
                  <a:pt x="81" y="123"/>
                </a:cubicBezTo>
                <a:cubicBezTo>
                  <a:pt x="41" y="204"/>
                  <a:pt x="0" y="285"/>
                  <a:pt x="0" y="366"/>
                </a:cubicBezTo>
                <a:cubicBezTo>
                  <a:pt x="0" y="447"/>
                  <a:pt x="41" y="529"/>
                  <a:pt x="81" y="610"/>
                </a:cubicBezTo>
                <a:cubicBezTo>
                  <a:pt x="122" y="650"/>
                  <a:pt x="203" y="691"/>
                  <a:pt x="284" y="732"/>
                </a:cubicBezTo>
                <a:lnTo>
                  <a:pt x="1218" y="732"/>
                </a:lnTo>
                <a:cubicBezTo>
                  <a:pt x="1299" y="691"/>
                  <a:pt x="1381" y="650"/>
                  <a:pt x="1421" y="610"/>
                </a:cubicBezTo>
                <a:cubicBezTo>
                  <a:pt x="1462" y="529"/>
                  <a:pt x="1502" y="447"/>
                  <a:pt x="1502" y="366"/>
                </a:cubicBezTo>
                <a:cubicBezTo>
                  <a:pt x="1502" y="285"/>
                  <a:pt x="1462" y="204"/>
                  <a:pt x="1421" y="123"/>
                </a:cubicBezTo>
                <a:cubicBezTo>
                  <a:pt x="1381" y="82"/>
                  <a:pt x="1299" y="42"/>
                  <a:pt x="1218" y="1"/>
                </a:cubicBezTo>
                <a:close/>
              </a:path>
            </a:pathLst>
          </a:custGeom>
          <a:solidFill>
            <a:srgbClr val="2323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" name="Google Shape;1588;p28">
            <a:extLst>
              <a:ext uri="{FF2B5EF4-FFF2-40B4-BE49-F238E27FC236}">
                <a16:creationId xmlns:a16="http://schemas.microsoft.com/office/drawing/2014/main" id="{6733A4E5-57A5-F84E-9BCD-4349BF2CDF67}"/>
              </a:ext>
            </a:extLst>
          </p:cNvPr>
          <p:cNvGrpSpPr/>
          <p:nvPr/>
        </p:nvGrpSpPr>
        <p:grpSpPr>
          <a:xfrm>
            <a:off x="3758761" y="2037874"/>
            <a:ext cx="5116982" cy="457364"/>
            <a:chOff x="3028925" y="1447325"/>
            <a:chExt cx="5116982" cy="457364"/>
          </a:xfrm>
        </p:grpSpPr>
        <p:sp>
          <p:nvSpPr>
            <p:cNvPr id="80" name="Google Shape;1589;p28">
              <a:extLst>
                <a:ext uri="{FF2B5EF4-FFF2-40B4-BE49-F238E27FC236}">
                  <a16:creationId xmlns:a16="http://schemas.microsoft.com/office/drawing/2014/main" id="{2AAE5534-0DA0-0B4D-A08A-42EA6520FD5C}"/>
                </a:ext>
              </a:extLst>
            </p:cNvPr>
            <p:cNvSpPr/>
            <p:nvPr/>
          </p:nvSpPr>
          <p:spPr>
            <a:xfrm>
              <a:off x="4130700" y="1448271"/>
              <a:ext cx="4015207" cy="441584"/>
            </a:xfrm>
            <a:prstGeom prst="roundRect">
              <a:avLst>
                <a:gd name="adj" fmla="val 50000"/>
              </a:avLst>
            </a:prstGeom>
            <a:solidFill>
              <a:srgbClr val="5E60CE">
                <a:alpha val="5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590;p28">
              <a:extLst>
                <a:ext uri="{FF2B5EF4-FFF2-40B4-BE49-F238E27FC236}">
                  <a16:creationId xmlns:a16="http://schemas.microsoft.com/office/drawing/2014/main" id="{CBE97A49-CFBC-D94D-83AC-62F66A747D6D}"/>
                </a:ext>
              </a:extLst>
            </p:cNvPr>
            <p:cNvSpPr/>
            <p:nvPr/>
          </p:nvSpPr>
          <p:spPr>
            <a:xfrm>
              <a:off x="3028925" y="1454700"/>
              <a:ext cx="1395662" cy="441584"/>
            </a:xfrm>
            <a:custGeom>
              <a:avLst/>
              <a:gdLst/>
              <a:ahLst/>
              <a:cxnLst/>
              <a:rect l="l" t="t" r="r" b="b"/>
              <a:pathLst>
                <a:path w="84114" h="23708" extrusionOk="0">
                  <a:moveTo>
                    <a:pt x="11854" y="0"/>
                  </a:moveTo>
                  <a:cubicBezTo>
                    <a:pt x="11448" y="0"/>
                    <a:pt x="11083" y="41"/>
                    <a:pt x="10677" y="81"/>
                  </a:cubicBezTo>
                  <a:cubicBezTo>
                    <a:pt x="10312" y="122"/>
                    <a:pt x="9906" y="162"/>
                    <a:pt x="9540" y="244"/>
                  </a:cubicBezTo>
                  <a:cubicBezTo>
                    <a:pt x="9175" y="325"/>
                    <a:pt x="8769" y="406"/>
                    <a:pt x="8404" y="528"/>
                  </a:cubicBezTo>
                  <a:cubicBezTo>
                    <a:pt x="8038" y="650"/>
                    <a:pt x="7673" y="771"/>
                    <a:pt x="7308" y="934"/>
                  </a:cubicBezTo>
                  <a:cubicBezTo>
                    <a:pt x="6942" y="1056"/>
                    <a:pt x="6618" y="1218"/>
                    <a:pt x="6252" y="1421"/>
                  </a:cubicBezTo>
                  <a:cubicBezTo>
                    <a:pt x="5927" y="1583"/>
                    <a:pt x="5603" y="1786"/>
                    <a:pt x="5278" y="2030"/>
                  </a:cubicBezTo>
                  <a:cubicBezTo>
                    <a:pt x="4953" y="2233"/>
                    <a:pt x="4628" y="2476"/>
                    <a:pt x="4344" y="2720"/>
                  </a:cubicBezTo>
                  <a:cubicBezTo>
                    <a:pt x="4060" y="2964"/>
                    <a:pt x="3735" y="3207"/>
                    <a:pt x="3492" y="3491"/>
                  </a:cubicBezTo>
                  <a:cubicBezTo>
                    <a:pt x="3208" y="3775"/>
                    <a:pt x="2923" y="4060"/>
                    <a:pt x="2680" y="4344"/>
                  </a:cubicBezTo>
                  <a:cubicBezTo>
                    <a:pt x="2436" y="4628"/>
                    <a:pt x="2233" y="4953"/>
                    <a:pt x="1990" y="5277"/>
                  </a:cubicBezTo>
                  <a:cubicBezTo>
                    <a:pt x="1787" y="5602"/>
                    <a:pt x="1584" y="5927"/>
                    <a:pt x="1421" y="6292"/>
                  </a:cubicBezTo>
                  <a:cubicBezTo>
                    <a:pt x="1218" y="6617"/>
                    <a:pt x="1056" y="6982"/>
                    <a:pt x="894" y="7307"/>
                  </a:cubicBezTo>
                  <a:cubicBezTo>
                    <a:pt x="772" y="7673"/>
                    <a:pt x="650" y="8038"/>
                    <a:pt x="528" y="8403"/>
                  </a:cubicBezTo>
                  <a:cubicBezTo>
                    <a:pt x="406" y="8809"/>
                    <a:pt x="325" y="9175"/>
                    <a:pt x="244" y="9540"/>
                  </a:cubicBezTo>
                  <a:cubicBezTo>
                    <a:pt x="163" y="9905"/>
                    <a:pt x="82" y="10311"/>
                    <a:pt x="82" y="10677"/>
                  </a:cubicBezTo>
                  <a:cubicBezTo>
                    <a:pt x="41" y="11083"/>
                    <a:pt x="0" y="11489"/>
                    <a:pt x="0" y="11854"/>
                  </a:cubicBezTo>
                  <a:cubicBezTo>
                    <a:pt x="0" y="12260"/>
                    <a:pt x="41" y="12625"/>
                    <a:pt x="82" y="13031"/>
                  </a:cubicBezTo>
                  <a:cubicBezTo>
                    <a:pt x="82" y="13396"/>
                    <a:pt x="163" y="13762"/>
                    <a:pt x="244" y="14168"/>
                  </a:cubicBezTo>
                  <a:cubicBezTo>
                    <a:pt x="325" y="14533"/>
                    <a:pt x="406" y="14899"/>
                    <a:pt x="528" y="15304"/>
                  </a:cubicBezTo>
                  <a:cubicBezTo>
                    <a:pt x="609" y="15670"/>
                    <a:pt x="772" y="16035"/>
                    <a:pt x="894" y="16401"/>
                  </a:cubicBezTo>
                  <a:cubicBezTo>
                    <a:pt x="1056" y="16725"/>
                    <a:pt x="1218" y="17091"/>
                    <a:pt x="1421" y="17415"/>
                  </a:cubicBezTo>
                  <a:cubicBezTo>
                    <a:pt x="1584" y="17781"/>
                    <a:pt x="1787" y="18106"/>
                    <a:pt x="1990" y="18430"/>
                  </a:cubicBezTo>
                  <a:cubicBezTo>
                    <a:pt x="2233" y="18755"/>
                    <a:pt x="2436" y="19080"/>
                    <a:pt x="2680" y="19364"/>
                  </a:cubicBezTo>
                  <a:cubicBezTo>
                    <a:pt x="2964" y="19648"/>
                    <a:pt x="3208" y="19932"/>
                    <a:pt x="3492" y="20216"/>
                  </a:cubicBezTo>
                  <a:cubicBezTo>
                    <a:pt x="3735" y="20501"/>
                    <a:pt x="4060" y="20744"/>
                    <a:pt x="4344" y="20988"/>
                  </a:cubicBezTo>
                  <a:cubicBezTo>
                    <a:pt x="4628" y="21231"/>
                    <a:pt x="4953" y="21475"/>
                    <a:pt x="5278" y="21678"/>
                  </a:cubicBezTo>
                  <a:cubicBezTo>
                    <a:pt x="5603" y="21921"/>
                    <a:pt x="5927" y="22124"/>
                    <a:pt x="6252" y="22287"/>
                  </a:cubicBezTo>
                  <a:cubicBezTo>
                    <a:pt x="6618" y="22490"/>
                    <a:pt x="6942" y="22652"/>
                    <a:pt x="7308" y="22774"/>
                  </a:cubicBezTo>
                  <a:cubicBezTo>
                    <a:pt x="7673" y="22936"/>
                    <a:pt x="8038" y="23058"/>
                    <a:pt x="8404" y="23180"/>
                  </a:cubicBezTo>
                  <a:cubicBezTo>
                    <a:pt x="8769" y="23302"/>
                    <a:pt x="9175" y="23383"/>
                    <a:pt x="9540" y="23464"/>
                  </a:cubicBezTo>
                  <a:cubicBezTo>
                    <a:pt x="9906" y="23545"/>
                    <a:pt x="10312" y="23626"/>
                    <a:pt x="10677" y="23626"/>
                  </a:cubicBezTo>
                  <a:cubicBezTo>
                    <a:pt x="11083" y="23667"/>
                    <a:pt x="11448" y="23708"/>
                    <a:pt x="11854" y="23708"/>
                  </a:cubicBezTo>
                  <a:lnTo>
                    <a:pt x="72260" y="23708"/>
                  </a:lnTo>
                  <a:cubicBezTo>
                    <a:pt x="72666" y="23708"/>
                    <a:pt x="73031" y="23667"/>
                    <a:pt x="73437" y="23626"/>
                  </a:cubicBezTo>
                  <a:cubicBezTo>
                    <a:pt x="73803" y="23586"/>
                    <a:pt x="74209" y="23545"/>
                    <a:pt x="74574" y="23464"/>
                  </a:cubicBezTo>
                  <a:cubicBezTo>
                    <a:pt x="74939" y="23383"/>
                    <a:pt x="75345" y="23302"/>
                    <a:pt x="75711" y="23180"/>
                  </a:cubicBezTo>
                  <a:cubicBezTo>
                    <a:pt x="76076" y="23058"/>
                    <a:pt x="76441" y="22936"/>
                    <a:pt x="76807" y="22774"/>
                  </a:cubicBezTo>
                  <a:cubicBezTo>
                    <a:pt x="77172" y="22652"/>
                    <a:pt x="77497" y="22490"/>
                    <a:pt x="77862" y="22287"/>
                  </a:cubicBezTo>
                  <a:cubicBezTo>
                    <a:pt x="78187" y="22124"/>
                    <a:pt x="78512" y="21921"/>
                    <a:pt x="78836" y="21678"/>
                  </a:cubicBezTo>
                  <a:cubicBezTo>
                    <a:pt x="79161" y="21475"/>
                    <a:pt x="79486" y="21231"/>
                    <a:pt x="79770" y="20988"/>
                  </a:cubicBezTo>
                  <a:cubicBezTo>
                    <a:pt x="80095" y="20744"/>
                    <a:pt x="80379" y="20501"/>
                    <a:pt x="80623" y="20216"/>
                  </a:cubicBezTo>
                  <a:cubicBezTo>
                    <a:pt x="80907" y="19932"/>
                    <a:pt x="81191" y="19648"/>
                    <a:pt x="81435" y="19364"/>
                  </a:cubicBezTo>
                  <a:cubicBezTo>
                    <a:pt x="81678" y="19080"/>
                    <a:pt x="81881" y="18755"/>
                    <a:pt x="82125" y="18430"/>
                  </a:cubicBezTo>
                  <a:cubicBezTo>
                    <a:pt x="82328" y="18106"/>
                    <a:pt x="82531" y="17781"/>
                    <a:pt x="82693" y="17415"/>
                  </a:cubicBezTo>
                  <a:cubicBezTo>
                    <a:pt x="82896" y="17091"/>
                    <a:pt x="83058" y="16766"/>
                    <a:pt x="83221" y="16401"/>
                  </a:cubicBezTo>
                  <a:cubicBezTo>
                    <a:pt x="83343" y="16035"/>
                    <a:pt x="83505" y="15670"/>
                    <a:pt x="83586" y="15304"/>
                  </a:cubicBezTo>
                  <a:cubicBezTo>
                    <a:pt x="83708" y="14939"/>
                    <a:pt x="83789" y="14533"/>
                    <a:pt x="83870" y="14168"/>
                  </a:cubicBezTo>
                  <a:cubicBezTo>
                    <a:pt x="83951" y="13802"/>
                    <a:pt x="84033" y="13396"/>
                    <a:pt x="84073" y="13031"/>
                  </a:cubicBezTo>
                  <a:cubicBezTo>
                    <a:pt x="84073" y="12625"/>
                    <a:pt x="84114" y="12260"/>
                    <a:pt x="84114" y="11854"/>
                  </a:cubicBezTo>
                  <a:cubicBezTo>
                    <a:pt x="84114" y="11448"/>
                    <a:pt x="84073" y="11083"/>
                    <a:pt x="84073" y="10677"/>
                  </a:cubicBezTo>
                  <a:cubicBezTo>
                    <a:pt x="84033" y="10311"/>
                    <a:pt x="83951" y="9946"/>
                    <a:pt x="83870" y="9540"/>
                  </a:cubicBezTo>
                  <a:cubicBezTo>
                    <a:pt x="83789" y="9175"/>
                    <a:pt x="83708" y="8809"/>
                    <a:pt x="83586" y="8403"/>
                  </a:cubicBezTo>
                  <a:cubicBezTo>
                    <a:pt x="83505" y="8038"/>
                    <a:pt x="83343" y="7673"/>
                    <a:pt x="83221" y="7307"/>
                  </a:cubicBezTo>
                  <a:cubicBezTo>
                    <a:pt x="83058" y="6982"/>
                    <a:pt x="82896" y="6617"/>
                    <a:pt x="82693" y="6292"/>
                  </a:cubicBezTo>
                  <a:cubicBezTo>
                    <a:pt x="82531" y="5927"/>
                    <a:pt x="82328" y="5602"/>
                    <a:pt x="82125" y="5277"/>
                  </a:cubicBezTo>
                  <a:cubicBezTo>
                    <a:pt x="81881" y="4953"/>
                    <a:pt x="81678" y="4628"/>
                    <a:pt x="81435" y="4344"/>
                  </a:cubicBezTo>
                  <a:cubicBezTo>
                    <a:pt x="81191" y="4060"/>
                    <a:pt x="80907" y="3775"/>
                    <a:pt x="80623" y="3491"/>
                  </a:cubicBezTo>
                  <a:cubicBezTo>
                    <a:pt x="80379" y="3207"/>
                    <a:pt x="80095" y="2964"/>
                    <a:pt x="79770" y="2720"/>
                  </a:cubicBezTo>
                  <a:cubicBezTo>
                    <a:pt x="79486" y="2476"/>
                    <a:pt x="79161" y="2233"/>
                    <a:pt x="78836" y="2030"/>
                  </a:cubicBezTo>
                  <a:cubicBezTo>
                    <a:pt x="78512" y="1786"/>
                    <a:pt x="78187" y="1583"/>
                    <a:pt x="77862" y="1421"/>
                  </a:cubicBezTo>
                  <a:cubicBezTo>
                    <a:pt x="77497" y="1218"/>
                    <a:pt x="77172" y="1056"/>
                    <a:pt x="76807" y="934"/>
                  </a:cubicBezTo>
                  <a:cubicBezTo>
                    <a:pt x="76441" y="771"/>
                    <a:pt x="76076" y="650"/>
                    <a:pt x="75711" y="528"/>
                  </a:cubicBezTo>
                  <a:cubicBezTo>
                    <a:pt x="75345" y="406"/>
                    <a:pt x="74939" y="325"/>
                    <a:pt x="74574" y="244"/>
                  </a:cubicBezTo>
                  <a:cubicBezTo>
                    <a:pt x="74209" y="162"/>
                    <a:pt x="73803" y="122"/>
                    <a:pt x="73437" y="81"/>
                  </a:cubicBezTo>
                  <a:cubicBezTo>
                    <a:pt x="73031" y="41"/>
                    <a:pt x="72666" y="0"/>
                    <a:pt x="72260" y="0"/>
                  </a:cubicBez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591;p28">
              <a:extLst>
                <a:ext uri="{FF2B5EF4-FFF2-40B4-BE49-F238E27FC236}">
                  <a16:creationId xmlns:a16="http://schemas.microsoft.com/office/drawing/2014/main" id="{B9C88640-1078-854C-A869-AE85AD29EF39}"/>
                </a:ext>
              </a:extLst>
            </p:cNvPr>
            <p:cNvSpPr/>
            <p:nvPr/>
          </p:nvSpPr>
          <p:spPr>
            <a:xfrm>
              <a:off x="3031752" y="144748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18229" h="18228" extrusionOk="0">
                  <a:moveTo>
                    <a:pt x="9419" y="1"/>
                  </a:moveTo>
                  <a:cubicBezTo>
                    <a:pt x="9135" y="1"/>
                    <a:pt x="8810" y="1"/>
                    <a:pt x="8526" y="41"/>
                  </a:cubicBezTo>
                  <a:cubicBezTo>
                    <a:pt x="8242" y="41"/>
                    <a:pt x="7917" y="82"/>
                    <a:pt x="7633" y="122"/>
                  </a:cubicBezTo>
                  <a:cubicBezTo>
                    <a:pt x="7349" y="163"/>
                    <a:pt x="7065" y="244"/>
                    <a:pt x="6780" y="325"/>
                  </a:cubicBezTo>
                  <a:cubicBezTo>
                    <a:pt x="6456" y="407"/>
                    <a:pt x="6171" y="488"/>
                    <a:pt x="5928" y="569"/>
                  </a:cubicBezTo>
                  <a:cubicBezTo>
                    <a:pt x="5644" y="691"/>
                    <a:pt x="5360" y="813"/>
                    <a:pt x="5075" y="934"/>
                  </a:cubicBezTo>
                  <a:cubicBezTo>
                    <a:pt x="4832" y="1056"/>
                    <a:pt x="4548" y="1219"/>
                    <a:pt x="4304" y="1381"/>
                  </a:cubicBezTo>
                  <a:cubicBezTo>
                    <a:pt x="4061" y="1543"/>
                    <a:pt x="3817" y="1706"/>
                    <a:pt x="3573" y="1868"/>
                  </a:cubicBezTo>
                  <a:cubicBezTo>
                    <a:pt x="3330" y="2071"/>
                    <a:pt x="3127" y="2274"/>
                    <a:pt x="2883" y="2477"/>
                  </a:cubicBezTo>
                  <a:cubicBezTo>
                    <a:pt x="2680" y="2680"/>
                    <a:pt x="2477" y="2883"/>
                    <a:pt x="2274" y="3086"/>
                  </a:cubicBezTo>
                  <a:cubicBezTo>
                    <a:pt x="2071" y="3330"/>
                    <a:pt x="1868" y="3573"/>
                    <a:pt x="1706" y="3817"/>
                  </a:cubicBezTo>
                  <a:cubicBezTo>
                    <a:pt x="1544" y="4060"/>
                    <a:pt x="1381" y="4304"/>
                    <a:pt x="1219" y="4547"/>
                  </a:cubicBezTo>
                  <a:cubicBezTo>
                    <a:pt x="1056" y="4832"/>
                    <a:pt x="935" y="5075"/>
                    <a:pt x="813" y="5359"/>
                  </a:cubicBezTo>
                  <a:cubicBezTo>
                    <a:pt x="691" y="5643"/>
                    <a:pt x="569" y="5887"/>
                    <a:pt x="488" y="6171"/>
                  </a:cubicBezTo>
                  <a:cubicBezTo>
                    <a:pt x="407" y="6455"/>
                    <a:pt x="285" y="6740"/>
                    <a:pt x="245" y="7024"/>
                  </a:cubicBezTo>
                  <a:cubicBezTo>
                    <a:pt x="163" y="7348"/>
                    <a:pt x="123" y="7633"/>
                    <a:pt x="82" y="7917"/>
                  </a:cubicBezTo>
                  <a:cubicBezTo>
                    <a:pt x="42" y="8201"/>
                    <a:pt x="1" y="8526"/>
                    <a:pt x="1" y="8810"/>
                  </a:cubicBezTo>
                  <a:cubicBezTo>
                    <a:pt x="1" y="9094"/>
                    <a:pt x="1" y="9419"/>
                    <a:pt x="1" y="9703"/>
                  </a:cubicBezTo>
                  <a:cubicBezTo>
                    <a:pt x="42" y="9987"/>
                    <a:pt x="82" y="10312"/>
                    <a:pt x="123" y="10596"/>
                  </a:cubicBezTo>
                  <a:cubicBezTo>
                    <a:pt x="163" y="10880"/>
                    <a:pt x="245" y="11164"/>
                    <a:pt x="326" y="11449"/>
                  </a:cubicBezTo>
                  <a:cubicBezTo>
                    <a:pt x="366" y="11773"/>
                    <a:pt x="488" y="12057"/>
                    <a:pt x="569" y="12301"/>
                  </a:cubicBezTo>
                  <a:cubicBezTo>
                    <a:pt x="691" y="12585"/>
                    <a:pt x="813" y="12869"/>
                    <a:pt x="935" y="13154"/>
                  </a:cubicBezTo>
                  <a:cubicBezTo>
                    <a:pt x="1056" y="13397"/>
                    <a:pt x="1219" y="13681"/>
                    <a:pt x="1381" y="13925"/>
                  </a:cubicBezTo>
                  <a:cubicBezTo>
                    <a:pt x="1544" y="14168"/>
                    <a:pt x="1706" y="14412"/>
                    <a:pt x="1868" y="14656"/>
                  </a:cubicBezTo>
                  <a:cubicBezTo>
                    <a:pt x="2071" y="14899"/>
                    <a:pt x="2234" y="15102"/>
                    <a:pt x="2437" y="15346"/>
                  </a:cubicBezTo>
                  <a:cubicBezTo>
                    <a:pt x="2680" y="15549"/>
                    <a:pt x="2883" y="15752"/>
                    <a:pt x="3086" y="15955"/>
                  </a:cubicBezTo>
                  <a:cubicBezTo>
                    <a:pt x="3330" y="16158"/>
                    <a:pt x="3573" y="16361"/>
                    <a:pt x="3817" y="16523"/>
                  </a:cubicBezTo>
                  <a:cubicBezTo>
                    <a:pt x="4061" y="16685"/>
                    <a:pt x="4304" y="16848"/>
                    <a:pt x="4548" y="17010"/>
                  </a:cubicBezTo>
                  <a:cubicBezTo>
                    <a:pt x="4791" y="17172"/>
                    <a:pt x="5075" y="17294"/>
                    <a:pt x="5360" y="17416"/>
                  </a:cubicBezTo>
                  <a:cubicBezTo>
                    <a:pt x="5603" y="17538"/>
                    <a:pt x="5887" y="17660"/>
                    <a:pt x="6171" y="17741"/>
                  </a:cubicBezTo>
                  <a:cubicBezTo>
                    <a:pt x="6456" y="17822"/>
                    <a:pt x="6740" y="17944"/>
                    <a:pt x="7024" y="17984"/>
                  </a:cubicBezTo>
                  <a:cubicBezTo>
                    <a:pt x="7308" y="18066"/>
                    <a:pt x="7633" y="18106"/>
                    <a:pt x="7917" y="18147"/>
                  </a:cubicBezTo>
                  <a:cubicBezTo>
                    <a:pt x="8201" y="18187"/>
                    <a:pt x="8485" y="18228"/>
                    <a:pt x="8810" y="18228"/>
                  </a:cubicBezTo>
                  <a:lnTo>
                    <a:pt x="9703" y="18228"/>
                  </a:lnTo>
                  <a:cubicBezTo>
                    <a:pt x="9987" y="18187"/>
                    <a:pt x="10272" y="18147"/>
                    <a:pt x="10596" y="18106"/>
                  </a:cubicBezTo>
                  <a:cubicBezTo>
                    <a:pt x="10881" y="18066"/>
                    <a:pt x="11165" y="17984"/>
                    <a:pt x="11449" y="17903"/>
                  </a:cubicBezTo>
                  <a:cubicBezTo>
                    <a:pt x="11733" y="17863"/>
                    <a:pt x="12017" y="17741"/>
                    <a:pt x="12301" y="17660"/>
                  </a:cubicBezTo>
                  <a:cubicBezTo>
                    <a:pt x="12586" y="17538"/>
                    <a:pt x="12870" y="17416"/>
                    <a:pt x="13113" y="17294"/>
                  </a:cubicBezTo>
                  <a:cubicBezTo>
                    <a:pt x="13397" y="17172"/>
                    <a:pt x="13641" y="17010"/>
                    <a:pt x="13925" y="16848"/>
                  </a:cubicBezTo>
                  <a:cubicBezTo>
                    <a:pt x="14169" y="16685"/>
                    <a:pt x="14412" y="16523"/>
                    <a:pt x="14656" y="16361"/>
                  </a:cubicBezTo>
                  <a:cubicBezTo>
                    <a:pt x="14899" y="16158"/>
                    <a:pt x="15102" y="15995"/>
                    <a:pt x="15346" y="15792"/>
                  </a:cubicBezTo>
                  <a:cubicBezTo>
                    <a:pt x="15549" y="15549"/>
                    <a:pt x="15752" y="15346"/>
                    <a:pt x="15955" y="15143"/>
                  </a:cubicBezTo>
                  <a:cubicBezTo>
                    <a:pt x="16158" y="14899"/>
                    <a:pt x="16320" y="14656"/>
                    <a:pt x="16523" y="14412"/>
                  </a:cubicBezTo>
                  <a:cubicBezTo>
                    <a:pt x="16686" y="14168"/>
                    <a:pt x="16848" y="13925"/>
                    <a:pt x="17010" y="13681"/>
                  </a:cubicBezTo>
                  <a:cubicBezTo>
                    <a:pt x="17132" y="13438"/>
                    <a:pt x="17295" y="13154"/>
                    <a:pt x="17416" y="12869"/>
                  </a:cubicBezTo>
                  <a:cubicBezTo>
                    <a:pt x="17538" y="12626"/>
                    <a:pt x="17660" y="12342"/>
                    <a:pt x="17741" y="12057"/>
                  </a:cubicBezTo>
                  <a:cubicBezTo>
                    <a:pt x="17822" y="11773"/>
                    <a:pt x="17903" y="11489"/>
                    <a:pt x="17985" y="11205"/>
                  </a:cubicBezTo>
                  <a:cubicBezTo>
                    <a:pt x="18066" y="10921"/>
                    <a:pt x="18106" y="10596"/>
                    <a:pt x="18147" y="10312"/>
                  </a:cubicBezTo>
                  <a:cubicBezTo>
                    <a:pt x="18188" y="10028"/>
                    <a:pt x="18188" y="9703"/>
                    <a:pt x="18228" y="9419"/>
                  </a:cubicBezTo>
                  <a:cubicBezTo>
                    <a:pt x="18228" y="9135"/>
                    <a:pt x="18228" y="8810"/>
                    <a:pt x="18188" y="8526"/>
                  </a:cubicBezTo>
                  <a:cubicBezTo>
                    <a:pt x="18188" y="8242"/>
                    <a:pt x="18147" y="7917"/>
                    <a:pt x="18106" y="7633"/>
                  </a:cubicBezTo>
                  <a:cubicBezTo>
                    <a:pt x="18066" y="7348"/>
                    <a:pt x="17985" y="7064"/>
                    <a:pt x="17903" y="6780"/>
                  </a:cubicBezTo>
                  <a:cubicBezTo>
                    <a:pt x="17822" y="6496"/>
                    <a:pt x="17741" y="6212"/>
                    <a:pt x="17619" y="5928"/>
                  </a:cubicBezTo>
                  <a:cubicBezTo>
                    <a:pt x="17538" y="5643"/>
                    <a:pt x="17416" y="5359"/>
                    <a:pt x="17295" y="5075"/>
                  </a:cubicBezTo>
                  <a:cubicBezTo>
                    <a:pt x="17173" y="4832"/>
                    <a:pt x="17010" y="4547"/>
                    <a:pt x="16848" y="4304"/>
                  </a:cubicBezTo>
                  <a:cubicBezTo>
                    <a:pt x="16686" y="4060"/>
                    <a:pt x="16523" y="3817"/>
                    <a:pt x="16361" y="3573"/>
                  </a:cubicBezTo>
                  <a:cubicBezTo>
                    <a:pt x="16158" y="3330"/>
                    <a:pt x="15955" y="3127"/>
                    <a:pt x="15752" y="2883"/>
                  </a:cubicBezTo>
                  <a:cubicBezTo>
                    <a:pt x="15549" y="2680"/>
                    <a:pt x="15346" y="2477"/>
                    <a:pt x="15102" y="2274"/>
                  </a:cubicBezTo>
                  <a:cubicBezTo>
                    <a:pt x="14899" y="2071"/>
                    <a:pt x="14656" y="1909"/>
                    <a:pt x="14412" y="1706"/>
                  </a:cubicBezTo>
                  <a:cubicBezTo>
                    <a:pt x="14169" y="1543"/>
                    <a:pt x="13925" y="1381"/>
                    <a:pt x="13682" y="1219"/>
                  </a:cubicBezTo>
                  <a:cubicBezTo>
                    <a:pt x="13397" y="1056"/>
                    <a:pt x="13154" y="934"/>
                    <a:pt x="12870" y="813"/>
                  </a:cubicBezTo>
                  <a:cubicBezTo>
                    <a:pt x="12586" y="691"/>
                    <a:pt x="12342" y="569"/>
                    <a:pt x="12058" y="488"/>
                  </a:cubicBezTo>
                  <a:cubicBezTo>
                    <a:pt x="11774" y="407"/>
                    <a:pt x="11489" y="325"/>
                    <a:pt x="11205" y="244"/>
                  </a:cubicBezTo>
                  <a:cubicBezTo>
                    <a:pt x="10881" y="163"/>
                    <a:pt x="10596" y="122"/>
                    <a:pt x="10312" y="82"/>
                  </a:cubicBezTo>
                  <a:cubicBezTo>
                    <a:pt x="10028" y="41"/>
                    <a:pt x="9703" y="1"/>
                    <a:pt x="94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93;p28">
              <a:extLst>
                <a:ext uri="{FF2B5EF4-FFF2-40B4-BE49-F238E27FC236}">
                  <a16:creationId xmlns:a16="http://schemas.microsoft.com/office/drawing/2014/main" id="{89FE672E-1B88-ED4C-96A3-E2D32225B8C7}"/>
                </a:ext>
              </a:extLst>
            </p:cNvPr>
            <p:cNvSpPr txBox="1"/>
            <p:nvPr/>
          </p:nvSpPr>
          <p:spPr>
            <a:xfrm>
              <a:off x="3423295" y="1477115"/>
              <a:ext cx="1023612" cy="388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Mandates</a:t>
              </a:r>
              <a:endParaRPr sz="16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5" name="Google Shape;1594;p28">
              <a:extLst>
                <a:ext uri="{FF2B5EF4-FFF2-40B4-BE49-F238E27FC236}">
                  <a16:creationId xmlns:a16="http://schemas.microsoft.com/office/drawing/2014/main" id="{A3587513-84A9-3649-BE3C-DD19100AE2F7}"/>
                </a:ext>
              </a:extLst>
            </p:cNvPr>
            <p:cNvSpPr txBox="1"/>
            <p:nvPr/>
          </p:nvSpPr>
          <p:spPr>
            <a:xfrm>
              <a:off x="4576849" y="1447325"/>
              <a:ext cx="3418049" cy="3574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400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Create mask mandates in public places</a:t>
              </a:r>
              <a:endParaRPr lang="en" sz="1400">
                <a:solidFill>
                  <a:schemeClr val="accent5"/>
                </a:solidFill>
                <a:latin typeface="Roboto"/>
                <a:ea typeface="Roboto"/>
                <a:cs typeface="Roboto"/>
              </a:endParaRP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389F8440-B87E-A74A-B8D4-61CFD68C0F9E}"/>
              </a:ext>
            </a:extLst>
          </p:cNvPr>
          <p:cNvSpPr/>
          <p:nvPr/>
        </p:nvSpPr>
        <p:spPr>
          <a:xfrm>
            <a:off x="268257" y="114939"/>
            <a:ext cx="8607486" cy="6453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2"/>
              </a:solidFill>
              <a:sym typeface="Fira Sans Extra Condensed Medium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718948-A786-8C4C-9649-13B6346C09F9}"/>
              </a:ext>
            </a:extLst>
          </p:cNvPr>
          <p:cNvSpPr/>
          <p:nvPr/>
        </p:nvSpPr>
        <p:spPr>
          <a:xfrm>
            <a:off x="419265" y="223489"/>
            <a:ext cx="8305470" cy="536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" sz="3600">
                <a:solidFill>
                  <a:schemeClr val="tx1"/>
                </a:solidFill>
                <a:latin typeface="+mj-lt"/>
              </a:rPr>
              <a:t>Recommendations</a:t>
            </a:r>
            <a:endParaRPr lang="en-US" sz="3600">
              <a:solidFill>
                <a:schemeClr val="tx1"/>
              </a:solidFill>
              <a:latin typeface="+mj-lt"/>
              <a:sym typeface="Fira Sans Extra Condensed Medium"/>
            </a:endParaRPr>
          </a:p>
        </p:txBody>
      </p:sp>
      <p:grpSp>
        <p:nvGrpSpPr>
          <p:cNvPr id="102" name="Google Shape;1613;p28">
            <a:extLst>
              <a:ext uri="{FF2B5EF4-FFF2-40B4-BE49-F238E27FC236}">
                <a16:creationId xmlns:a16="http://schemas.microsoft.com/office/drawing/2014/main" id="{29E3996D-4187-3C45-8DF7-B1636E9BE29A}"/>
              </a:ext>
            </a:extLst>
          </p:cNvPr>
          <p:cNvGrpSpPr/>
          <p:nvPr/>
        </p:nvGrpSpPr>
        <p:grpSpPr>
          <a:xfrm>
            <a:off x="3754581" y="2730628"/>
            <a:ext cx="5389420" cy="457854"/>
            <a:chOff x="3532127" y="3398900"/>
            <a:chExt cx="4826708" cy="457854"/>
          </a:xfrm>
        </p:grpSpPr>
        <p:sp>
          <p:nvSpPr>
            <p:cNvPr id="103" name="Google Shape;1614;p28">
              <a:extLst>
                <a:ext uri="{FF2B5EF4-FFF2-40B4-BE49-F238E27FC236}">
                  <a16:creationId xmlns:a16="http://schemas.microsoft.com/office/drawing/2014/main" id="{2F2CB15F-3BEB-3845-8166-6FE67365E8C1}"/>
                </a:ext>
              </a:extLst>
            </p:cNvPr>
            <p:cNvSpPr/>
            <p:nvPr/>
          </p:nvSpPr>
          <p:spPr>
            <a:xfrm>
              <a:off x="4689275" y="3398900"/>
              <a:ext cx="3595976" cy="436690"/>
            </a:xfrm>
            <a:prstGeom prst="roundRect">
              <a:avLst>
                <a:gd name="adj" fmla="val 50000"/>
              </a:avLst>
            </a:prstGeom>
            <a:solidFill>
              <a:srgbClr val="5E60CE">
                <a:alpha val="5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615;p28">
              <a:extLst>
                <a:ext uri="{FF2B5EF4-FFF2-40B4-BE49-F238E27FC236}">
                  <a16:creationId xmlns:a16="http://schemas.microsoft.com/office/drawing/2014/main" id="{182B8C52-A933-DC4E-9326-7A193E56E6F4}"/>
                </a:ext>
              </a:extLst>
            </p:cNvPr>
            <p:cNvSpPr/>
            <p:nvPr/>
          </p:nvSpPr>
          <p:spPr>
            <a:xfrm>
              <a:off x="3532127" y="3403668"/>
              <a:ext cx="1395662" cy="453086"/>
            </a:xfrm>
            <a:custGeom>
              <a:avLst/>
              <a:gdLst/>
              <a:ahLst/>
              <a:cxnLst/>
              <a:rect l="l" t="t" r="r" b="b"/>
              <a:pathLst>
                <a:path w="84114" h="23709" extrusionOk="0">
                  <a:moveTo>
                    <a:pt x="11854" y="1"/>
                  </a:moveTo>
                  <a:cubicBezTo>
                    <a:pt x="11449" y="1"/>
                    <a:pt x="11083" y="41"/>
                    <a:pt x="10677" y="82"/>
                  </a:cubicBezTo>
                  <a:cubicBezTo>
                    <a:pt x="10312" y="123"/>
                    <a:pt x="9906" y="163"/>
                    <a:pt x="9541" y="244"/>
                  </a:cubicBezTo>
                  <a:cubicBezTo>
                    <a:pt x="9175" y="326"/>
                    <a:pt x="8769" y="407"/>
                    <a:pt x="8404" y="529"/>
                  </a:cubicBezTo>
                  <a:cubicBezTo>
                    <a:pt x="8039" y="650"/>
                    <a:pt x="7673" y="772"/>
                    <a:pt x="7308" y="935"/>
                  </a:cubicBezTo>
                  <a:cubicBezTo>
                    <a:pt x="6942" y="1056"/>
                    <a:pt x="6618" y="1219"/>
                    <a:pt x="6252" y="1422"/>
                  </a:cubicBezTo>
                  <a:cubicBezTo>
                    <a:pt x="5928" y="1584"/>
                    <a:pt x="5603" y="1787"/>
                    <a:pt x="5278" y="2031"/>
                  </a:cubicBezTo>
                  <a:cubicBezTo>
                    <a:pt x="4953" y="2234"/>
                    <a:pt x="4628" y="2477"/>
                    <a:pt x="4344" y="2721"/>
                  </a:cubicBezTo>
                  <a:cubicBezTo>
                    <a:pt x="4060" y="2964"/>
                    <a:pt x="3735" y="3208"/>
                    <a:pt x="3492" y="3492"/>
                  </a:cubicBezTo>
                  <a:cubicBezTo>
                    <a:pt x="3208" y="3776"/>
                    <a:pt x="2964" y="4060"/>
                    <a:pt x="2680" y="4345"/>
                  </a:cubicBezTo>
                  <a:cubicBezTo>
                    <a:pt x="2436" y="4669"/>
                    <a:pt x="2233" y="4953"/>
                    <a:pt x="1990" y="5278"/>
                  </a:cubicBezTo>
                  <a:cubicBezTo>
                    <a:pt x="1787" y="5603"/>
                    <a:pt x="1584" y="5928"/>
                    <a:pt x="1421" y="6293"/>
                  </a:cubicBezTo>
                  <a:cubicBezTo>
                    <a:pt x="1218" y="6618"/>
                    <a:pt x="1056" y="6983"/>
                    <a:pt x="894" y="7349"/>
                  </a:cubicBezTo>
                  <a:cubicBezTo>
                    <a:pt x="772" y="7673"/>
                    <a:pt x="610" y="8039"/>
                    <a:pt x="528" y="8445"/>
                  </a:cubicBezTo>
                  <a:cubicBezTo>
                    <a:pt x="407" y="8810"/>
                    <a:pt x="325" y="9175"/>
                    <a:pt x="244" y="9541"/>
                  </a:cubicBezTo>
                  <a:cubicBezTo>
                    <a:pt x="163" y="9947"/>
                    <a:pt x="82" y="10312"/>
                    <a:pt x="82" y="10718"/>
                  </a:cubicBezTo>
                  <a:cubicBezTo>
                    <a:pt x="41" y="11083"/>
                    <a:pt x="1" y="11489"/>
                    <a:pt x="1" y="11855"/>
                  </a:cubicBezTo>
                  <a:cubicBezTo>
                    <a:pt x="1" y="12261"/>
                    <a:pt x="41" y="12626"/>
                    <a:pt x="82" y="13032"/>
                  </a:cubicBezTo>
                  <a:cubicBezTo>
                    <a:pt x="82" y="13397"/>
                    <a:pt x="163" y="13803"/>
                    <a:pt x="244" y="14169"/>
                  </a:cubicBezTo>
                  <a:cubicBezTo>
                    <a:pt x="325" y="14534"/>
                    <a:pt x="407" y="14940"/>
                    <a:pt x="528" y="15305"/>
                  </a:cubicBezTo>
                  <a:cubicBezTo>
                    <a:pt x="650" y="15671"/>
                    <a:pt x="772" y="16036"/>
                    <a:pt x="894" y="16401"/>
                  </a:cubicBezTo>
                  <a:cubicBezTo>
                    <a:pt x="1056" y="16767"/>
                    <a:pt x="1218" y="17091"/>
                    <a:pt x="1421" y="17457"/>
                  </a:cubicBezTo>
                  <a:cubicBezTo>
                    <a:pt x="1584" y="17782"/>
                    <a:pt x="1787" y="18106"/>
                    <a:pt x="1990" y="18431"/>
                  </a:cubicBezTo>
                  <a:cubicBezTo>
                    <a:pt x="2233" y="18756"/>
                    <a:pt x="2436" y="19081"/>
                    <a:pt x="2680" y="19365"/>
                  </a:cubicBezTo>
                  <a:cubicBezTo>
                    <a:pt x="2923" y="19690"/>
                    <a:pt x="3208" y="19974"/>
                    <a:pt x="3492" y="20258"/>
                  </a:cubicBezTo>
                  <a:cubicBezTo>
                    <a:pt x="3735" y="20501"/>
                    <a:pt x="4060" y="20786"/>
                    <a:pt x="4344" y="21029"/>
                  </a:cubicBezTo>
                  <a:cubicBezTo>
                    <a:pt x="4628" y="21273"/>
                    <a:pt x="4953" y="21516"/>
                    <a:pt x="5278" y="21719"/>
                  </a:cubicBezTo>
                  <a:cubicBezTo>
                    <a:pt x="5603" y="21922"/>
                    <a:pt x="5928" y="22125"/>
                    <a:pt x="6252" y="22328"/>
                  </a:cubicBezTo>
                  <a:cubicBezTo>
                    <a:pt x="6618" y="22491"/>
                    <a:pt x="6942" y="22653"/>
                    <a:pt x="7308" y="22815"/>
                  </a:cubicBezTo>
                  <a:cubicBezTo>
                    <a:pt x="7673" y="22937"/>
                    <a:pt x="8039" y="23100"/>
                    <a:pt x="8404" y="23181"/>
                  </a:cubicBezTo>
                  <a:cubicBezTo>
                    <a:pt x="8769" y="23303"/>
                    <a:pt x="9175" y="23424"/>
                    <a:pt x="9541" y="23465"/>
                  </a:cubicBezTo>
                  <a:cubicBezTo>
                    <a:pt x="9906" y="23546"/>
                    <a:pt x="10312" y="23627"/>
                    <a:pt x="10677" y="23668"/>
                  </a:cubicBezTo>
                  <a:cubicBezTo>
                    <a:pt x="11083" y="23708"/>
                    <a:pt x="11449" y="23708"/>
                    <a:pt x="11854" y="23708"/>
                  </a:cubicBezTo>
                  <a:lnTo>
                    <a:pt x="72260" y="23708"/>
                  </a:lnTo>
                  <a:cubicBezTo>
                    <a:pt x="72666" y="23708"/>
                    <a:pt x="73032" y="23708"/>
                    <a:pt x="73437" y="23668"/>
                  </a:cubicBezTo>
                  <a:cubicBezTo>
                    <a:pt x="73803" y="23627"/>
                    <a:pt x="74209" y="23546"/>
                    <a:pt x="74574" y="23465"/>
                  </a:cubicBezTo>
                  <a:cubicBezTo>
                    <a:pt x="74939" y="23424"/>
                    <a:pt x="75345" y="23303"/>
                    <a:pt x="75711" y="23181"/>
                  </a:cubicBezTo>
                  <a:cubicBezTo>
                    <a:pt x="76076" y="23100"/>
                    <a:pt x="76442" y="22937"/>
                    <a:pt x="76807" y="22815"/>
                  </a:cubicBezTo>
                  <a:cubicBezTo>
                    <a:pt x="77172" y="22653"/>
                    <a:pt x="77497" y="22491"/>
                    <a:pt x="77862" y="22328"/>
                  </a:cubicBezTo>
                  <a:cubicBezTo>
                    <a:pt x="78187" y="22125"/>
                    <a:pt x="78512" y="21922"/>
                    <a:pt x="78837" y="21719"/>
                  </a:cubicBezTo>
                  <a:cubicBezTo>
                    <a:pt x="79161" y="21516"/>
                    <a:pt x="79486" y="21273"/>
                    <a:pt x="79770" y="21029"/>
                  </a:cubicBezTo>
                  <a:cubicBezTo>
                    <a:pt x="80095" y="20786"/>
                    <a:pt x="80379" y="20501"/>
                    <a:pt x="80623" y="20258"/>
                  </a:cubicBezTo>
                  <a:cubicBezTo>
                    <a:pt x="80907" y="19974"/>
                    <a:pt x="81191" y="19690"/>
                    <a:pt x="81435" y="19365"/>
                  </a:cubicBezTo>
                  <a:cubicBezTo>
                    <a:pt x="81678" y="19081"/>
                    <a:pt x="81881" y="18756"/>
                    <a:pt x="82125" y="18431"/>
                  </a:cubicBezTo>
                  <a:cubicBezTo>
                    <a:pt x="82328" y="18106"/>
                    <a:pt x="82531" y="17782"/>
                    <a:pt x="82693" y="17457"/>
                  </a:cubicBezTo>
                  <a:cubicBezTo>
                    <a:pt x="82896" y="17091"/>
                    <a:pt x="83059" y="16767"/>
                    <a:pt x="83221" y="16401"/>
                  </a:cubicBezTo>
                  <a:cubicBezTo>
                    <a:pt x="83343" y="16036"/>
                    <a:pt x="83505" y="15671"/>
                    <a:pt x="83586" y="15305"/>
                  </a:cubicBezTo>
                  <a:cubicBezTo>
                    <a:pt x="83708" y="14940"/>
                    <a:pt x="83789" y="14575"/>
                    <a:pt x="83870" y="14169"/>
                  </a:cubicBezTo>
                  <a:cubicBezTo>
                    <a:pt x="83952" y="13803"/>
                    <a:pt x="84033" y="13397"/>
                    <a:pt x="84073" y="13032"/>
                  </a:cubicBezTo>
                  <a:cubicBezTo>
                    <a:pt x="84114" y="12626"/>
                    <a:pt x="84114" y="12261"/>
                    <a:pt x="84114" y="11855"/>
                  </a:cubicBezTo>
                  <a:cubicBezTo>
                    <a:pt x="84114" y="11489"/>
                    <a:pt x="84073" y="11083"/>
                    <a:pt x="84073" y="10718"/>
                  </a:cubicBezTo>
                  <a:cubicBezTo>
                    <a:pt x="84033" y="10312"/>
                    <a:pt x="83952" y="9947"/>
                    <a:pt x="83870" y="9541"/>
                  </a:cubicBezTo>
                  <a:cubicBezTo>
                    <a:pt x="83789" y="9175"/>
                    <a:pt x="83708" y="8810"/>
                    <a:pt x="83586" y="8445"/>
                  </a:cubicBezTo>
                  <a:cubicBezTo>
                    <a:pt x="83505" y="8039"/>
                    <a:pt x="83343" y="7673"/>
                    <a:pt x="83221" y="7349"/>
                  </a:cubicBezTo>
                  <a:cubicBezTo>
                    <a:pt x="83059" y="6983"/>
                    <a:pt x="82896" y="6618"/>
                    <a:pt x="82693" y="6293"/>
                  </a:cubicBezTo>
                  <a:cubicBezTo>
                    <a:pt x="82531" y="5928"/>
                    <a:pt x="82328" y="5603"/>
                    <a:pt x="82125" y="5278"/>
                  </a:cubicBezTo>
                  <a:cubicBezTo>
                    <a:pt x="81881" y="4953"/>
                    <a:pt x="81678" y="4669"/>
                    <a:pt x="81435" y="4345"/>
                  </a:cubicBezTo>
                  <a:cubicBezTo>
                    <a:pt x="81191" y="4060"/>
                    <a:pt x="80907" y="3776"/>
                    <a:pt x="80623" y="3492"/>
                  </a:cubicBezTo>
                  <a:cubicBezTo>
                    <a:pt x="80379" y="3208"/>
                    <a:pt x="80095" y="2964"/>
                    <a:pt x="79770" y="2721"/>
                  </a:cubicBezTo>
                  <a:cubicBezTo>
                    <a:pt x="79486" y="2477"/>
                    <a:pt x="79161" y="2234"/>
                    <a:pt x="78837" y="2031"/>
                  </a:cubicBezTo>
                  <a:cubicBezTo>
                    <a:pt x="78512" y="1787"/>
                    <a:pt x="78187" y="1584"/>
                    <a:pt x="77862" y="1422"/>
                  </a:cubicBezTo>
                  <a:cubicBezTo>
                    <a:pt x="77497" y="1219"/>
                    <a:pt x="77172" y="1056"/>
                    <a:pt x="76807" y="935"/>
                  </a:cubicBezTo>
                  <a:cubicBezTo>
                    <a:pt x="76442" y="772"/>
                    <a:pt x="76076" y="650"/>
                    <a:pt x="75711" y="529"/>
                  </a:cubicBezTo>
                  <a:cubicBezTo>
                    <a:pt x="75345" y="407"/>
                    <a:pt x="74939" y="326"/>
                    <a:pt x="74574" y="244"/>
                  </a:cubicBezTo>
                  <a:cubicBezTo>
                    <a:pt x="74209" y="163"/>
                    <a:pt x="73803" y="123"/>
                    <a:pt x="73437" y="82"/>
                  </a:cubicBezTo>
                  <a:cubicBezTo>
                    <a:pt x="73032" y="41"/>
                    <a:pt x="72666" y="1"/>
                    <a:pt x="72260" y="1"/>
                  </a:cubicBez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616;p28">
              <a:extLst>
                <a:ext uri="{FF2B5EF4-FFF2-40B4-BE49-F238E27FC236}">
                  <a16:creationId xmlns:a16="http://schemas.microsoft.com/office/drawing/2014/main" id="{1BC92EAC-C83E-F045-9625-70E8C5F2F883}"/>
                </a:ext>
              </a:extLst>
            </p:cNvPr>
            <p:cNvSpPr/>
            <p:nvPr/>
          </p:nvSpPr>
          <p:spPr>
            <a:xfrm>
              <a:off x="3532150" y="3399554"/>
              <a:ext cx="409464" cy="457200"/>
            </a:xfrm>
            <a:custGeom>
              <a:avLst/>
              <a:gdLst/>
              <a:ahLst/>
              <a:cxnLst/>
              <a:rect l="l" t="t" r="r" b="b"/>
              <a:pathLst>
                <a:path w="18188" h="18228" extrusionOk="0">
                  <a:moveTo>
                    <a:pt x="9094" y="0"/>
                  </a:moveTo>
                  <a:cubicBezTo>
                    <a:pt x="8810" y="0"/>
                    <a:pt x="8485" y="41"/>
                    <a:pt x="8201" y="81"/>
                  </a:cubicBezTo>
                  <a:cubicBezTo>
                    <a:pt x="7917" y="81"/>
                    <a:pt x="7592" y="122"/>
                    <a:pt x="7308" y="203"/>
                  </a:cubicBezTo>
                  <a:cubicBezTo>
                    <a:pt x="7024" y="244"/>
                    <a:pt x="6740" y="325"/>
                    <a:pt x="6455" y="406"/>
                  </a:cubicBezTo>
                  <a:cubicBezTo>
                    <a:pt x="6171" y="487"/>
                    <a:pt x="5887" y="609"/>
                    <a:pt x="5603" y="731"/>
                  </a:cubicBezTo>
                  <a:cubicBezTo>
                    <a:pt x="5319" y="812"/>
                    <a:pt x="5075" y="974"/>
                    <a:pt x="4791" y="1096"/>
                  </a:cubicBezTo>
                  <a:cubicBezTo>
                    <a:pt x="4548" y="1259"/>
                    <a:pt x="4263" y="1380"/>
                    <a:pt x="4020" y="1543"/>
                  </a:cubicBezTo>
                  <a:cubicBezTo>
                    <a:pt x="3776" y="1705"/>
                    <a:pt x="3533" y="1908"/>
                    <a:pt x="3330" y="2111"/>
                  </a:cubicBezTo>
                  <a:cubicBezTo>
                    <a:pt x="3086" y="2273"/>
                    <a:pt x="2883" y="2476"/>
                    <a:pt x="2640" y="2679"/>
                  </a:cubicBezTo>
                  <a:cubicBezTo>
                    <a:pt x="2437" y="2923"/>
                    <a:pt x="2234" y="3126"/>
                    <a:pt x="2071" y="3369"/>
                  </a:cubicBezTo>
                  <a:cubicBezTo>
                    <a:pt x="1868" y="3572"/>
                    <a:pt x="1706" y="3816"/>
                    <a:pt x="1503" y="4060"/>
                  </a:cubicBezTo>
                  <a:cubicBezTo>
                    <a:pt x="1340" y="4303"/>
                    <a:pt x="1178" y="4587"/>
                    <a:pt x="1056" y="4831"/>
                  </a:cubicBezTo>
                  <a:cubicBezTo>
                    <a:pt x="935" y="5115"/>
                    <a:pt x="772" y="5359"/>
                    <a:pt x="691" y="5643"/>
                  </a:cubicBezTo>
                  <a:cubicBezTo>
                    <a:pt x="569" y="5927"/>
                    <a:pt x="447" y="6211"/>
                    <a:pt x="366" y="6495"/>
                  </a:cubicBezTo>
                  <a:cubicBezTo>
                    <a:pt x="285" y="6779"/>
                    <a:pt x="204" y="7064"/>
                    <a:pt x="163" y="7348"/>
                  </a:cubicBezTo>
                  <a:cubicBezTo>
                    <a:pt x="82" y="7632"/>
                    <a:pt x="41" y="7957"/>
                    <a:pt x="41" y="8241"/>
                  </a:cubicBezTo>
                  <a:cubicBezTo>
                    <a:pt x="1" y="8525"/>
                    <a:pt x="1" y="8850"/>
                    <a:pt x="1" y="9134"/>
                  </a:cubicBezTo>
                  <a:cubicBezTo>
                    <a:pt x="1" y="9418"/>
                    <a:pt x="1" y="9743"/>
                    <a:pt x="41" y="10027"/>
                  </a:cubicBezTo>
                  <a:cubicBezTo>
                    <a:pt x="41" y="10311"/>
                    <a:pt x="123" y="10595"/>
                    <a:pt x="163" y="10920"/>
                  </a:cubicBezTo>
                  <a:cubicBezTo>
                    <a:pt x="204" y="11204"/>
                    <a:pt x="285" y="11488"/>
                    <a:pt x="366" y="11773"/>
                  </a:cubicBezTo>
                  <a:cubicBezTo>
                    <a:pt x="447" y="12057"/>
                    <a:pt x="569" y="12341"/>
                    <a:pt x="691" y="12625"/>
                  </a:cubicBezTo>
                  <a:cubicBezTo>
                    <a:pt x="772" y="12869"/>
                    <a:pt x="935" y="13153"/>
                    <a:pt x="1056" y="13437"/>
                  </a:cubicBezTo>
                  <a:cubicBezTo>
                    <a:pt x="1219" y="13681"/>
                    <a:pt x="1340" y="13924"/>
                    <a:pt x="1503" y="14168"/>
                  </a:cubicBezTo>
                  <a:cubicBezTo>
                    <a:pt x="1706" y="14452"/>
                    <a:pt x="1868" y="14696"/>
                    <a:pt x="2071" y="14898"/>
                  </a:cubicBezTo>
                  <a:cubicBezTo>
                    <a:pt x="2234" y="15142"/>
                    <a:pt x="2437" y="15345"/>
                    <a:pt x="2640" y="15589"/>
                  </a:cubicBezTo>
                  <a:cubicBezTo>
                    <a:pt x="2883" y="15792"/>
                    <a:pt x="3086" y="15995"/>
                    <a:pt x="3330" y="16157"/>
                  </a:cubicBezTo>
                  <a:cubicBezTo>
                    <a:pt x="3533" y="16360"/>
                    <a:pt x="3776" y="16522"/>
                    <a:pt x="4020" y="16685"/>
                  </a:cubicBezTo>
                  <a:cubicBezTo>
                    <a:pt x="4263" y="16888"/>
                    <a:pt x="4548" y="17009"/>
                    <a:pt x="4791" y="17172"/>
                  </a:cubicBezTo>
                  <a:cubicBezTo>
                    <a:pt x="5075" y="17294"/>
                    <a:pt x="5319" y="17415"/>
                    <a:pt x="5603" y="17537"/>
                  </a:cubicBezTo>
                  <a:cubicBezTo>
                    <a:pt x="5887" y="17659"/>
                    <a:pt x="6171" y="17740"/>
                    <a:pt x="6455" y="17862"/>
                  </a:cubicBezTo>
                  <a:cubicBezTo>
                    <a:pt x="6740" y="17943"/>
                    <a:pt x="7024" y="18024"/>
                    <a:pt x="7308" y="18065"/>
                  </a:cubicBezTo>
                  <a:cubicBezTo>
                    <a:pt x="7592" y="18106"/>
                    <a:pt x="7917" y="18146"/>
                    <a:pt x="8201" y="18187"/>
                  </a:cubicBezTo>
                  <a:cubicBezTo>
                    <a:pt x="8485" y="18227"/>
                    <a:pt x="8810" y="18227"/>
                    <a:pt x="9094" y="18227"/>
                  </a:cubicBezTo>
                  <a:cubicBezTo>
                    <a:pt x="9378" y="18227"/>
                    <a:pt x="9703" y="18227"/>
                    <a:pt x="9987" y="18187"/>
                  </a:cubicBezTo>
                  <a:cubicBezTo>
                    <a:pt x="10271" y="18146"/>
                    <a:pt x="10556" y="18106"/>
                    <a:pt x="10880" y="18065"/>
                  </a:cubicBezTo>
                  <a:cubicBezTo>
                    <a:pt x="11165" y="17984"/>
                    <a:pt x="11449" y="17943"/>
                    <a:pt x="11733" y="17862"/>
                  </a:cubicBezTo>
                  <a:cubicBezTo>
                    <a:pt x="12017" y="17740"/>
                    <a:pt x="12301" y="17659"/>
                    <a:pt x="12585" y="17537"/>
                  </a:cubicBezTo>
                  <a:cubicBezTo>
                    <a:pt x="12870" y="17415"/>
                    <a:pt x="13113" y="17294"/>
                    <a:pt x="13397" y="17172"/>
                  </a:cubicBezTo>
                  <a:cubicBezTo>
                    <a:pt x="13641" y="17009"/>
                    <a:pt x="13884" y="16888"/>
                    <a:pt x="14169" y="16685"/>
                  </a:cubicBezTo>
                  <a:cubicBezTo>
                    <a:pt x="14412" y="16522"/>
                    <a:pt x="14615" y="16360"/>
                    <a:pt x="14859" y="16157"/>
                  </a:cubicBezTo>
                  <a:cubicBezTo>
                    <a:pt x="15102" y="15995"/>
                    <a:pt x="15305" y="15792"/>
                    <a:pt x="15549" y="15589"/>
                  </a:cubicBezTo>
                  <a:cubicBezTo>
                    <a:pt x="15752" y="15345"/>
                    <a:pt x="15955" y="15142"/>
                    <a:pt x="16117" y="14898"/>
                  </a:cubicBezTo>
                  <a:cubicBezTo>
                    <a:pt x="16320" y="14655"/>
                    <a:pt x="16483" y="14452"/>
                    <a:pt x="16645" y="14168"/>
                  </a:cubicBezTo>
                  <a:cubicBezTo>
                    <a:pt x="16848" y="13924"/>
                    <a:pt x="16970" y="13681"/>
                    <a:pt x="17132" y="13437"/>
                  </a:cubicBezTo>
                  <a:cubicBezTo>
                    <a:pt x="17254" y="13153"/>
                    <a:pt x="17376" y="12909"/>
                    <a:pt x="17497" y="12625"/>
                  </a:cubicBezTo>
                  <a:cubicBezTo>
                    <a:pt x="17619" y="12341"/>
                    <a:pt x="17700" y="12057"/>
                    <a:pt x="17822" y="11773"/>
                  </a:cubicBezTo>
                  <a:cubicBezTo>
                    <a:pt x="17903" y="11488"/>
                    <a:pt x="17985" y="11204"/>
                    <a:pt x="18025" y="10920"/>
                  </a:cubicBezTo>
                  <a:cubicBezTo>
                    <a:pt x="18066" y="10636"/>
                    <a:pt x="18106" y="10311"/>
                    <a:pt x="18147" y="10027"/>
                  </a:cubicBezTo>
                  <a:cubicBezTo>
                    <a:pt x="18188" y="9743"/>
                    <a:pt x="18188" y="9418"/>
                    <a:pt x="18188" y="9134"/>
                  </a:cubicBezTo>
                  <a:cubicBezTo>
                    <a:pt x="18188" y="8850"/>
                    <a:pt x="18188" y="8525"/>
                    <a:pt x="18147" y="8241"/>
                  </a:cubicBezTo>
                  <a:cubicBezTo>
                    <a:pt x="18106" y="7957"/>
                    <a:pt x="18066" y="7632"/>
                    <a:pt x="18025" y="7348"/>
                  </a:cubicBezTo>
                  <a:cubicBezTo>
                    <a:pt x="17944" y="7064"/>
                    <a:pt x="17903" y="6779"/>
                    <a:pt x="17822" y="6495"/>
                  </a:cubicBezTo>
                  <a:cubicBezTo>
                    <a:pt x="17700" y="6211"/>
                    <a:pt x="17619" y="5927"/>
                    <a:pt x="17497" y="5643"/>
                  </a:cubicBezTo>
                  <a:cubicBezTo>
                    <a:pt x="17376" y="5359"/>
                    <a:pt x="17254" y="5115"/>
                    <a:pt x="17132" y="4831"/>
                  </a:cubicBezTo>
                  <a:cubicBezTo>
                    <a:pt x="16970" y="4587"/>
                    <a:pt x="16848" y="4303"/>
                    <a:pt x="16645" y="4060"/>
                  </a:cubicBezTo>
                  <a:cubicBezTo>
                    <a:pt x="16483" y="3816"/>
                    <a:pt x="16320" y="3572"/>
                    <a:pt x="16117" y="3369"/>
                  </a:cubicBezTo>
                  <a:cubicBezTo>
                    <a:pt x="15955" y="3126"/>
                    <a:pt x="15752" y="2923"/>
                    <a:pt x="15549" y="2679"/>
                  </a:cubicBezTo>
                  <a:cubicBezTo>
                    <a:pt x="15305" y="2476"/>
                    <a:pt x="15102" y="2273"/>
                    <a:pt x="14859" y="2111"/>
                  </a:cubicBezTo>
                  <a:cubicBezTo>
                    <a:pt x="14615" y="1908"/>
                    <a:pt x="14412" y="1705"/>
                    <a:pt x="14169" y="1543"/>
                  </a:cubicBezTo>
                  <a:cubicBezTo>
                    <a:pt x="13884" y="1380"/>
                    <a:pt x="13641" y="1218"/>
                    <a:pt x="13397" y="1096"/>
                  </a:cubicBezTo>
                  <a:cubicBezTo>
                    <a:pt x="13113" y="974"/>
                    <a:pt x="12870" y="812"/>
                    <a:pt x="12585" y="731"/>
                  </a:cubicBezTo>
                  <a:cubicBezTo>
                    <a:pt x="12301" y="609"/>
                    <a:pt x="12017" y="487"/>
                    <a:pt x="11733" y="406"/>
                  </a:cubicBezTo>
                  <a:cubicBezTo>
                    <a:pt x="11449" y="325"/>
                    <a:pt x="11165" y="244"/>
                    <a:pt x="10880" y="203"/>
                  </a:cubicBezTo>
                  <a:cubicBezTo>
                    <a:pt x="10596" y="122"/>
                    <a:pt x="10271" y="81"/>
                    <a:pt x="9987" y="81"/>
                  </a:cubicBezTo>
                  <a:cubicBezTo>
                    <a:pt x="9703" y="41"/>
                    <a:pt x="9378" y="0"/>
                    <a:pt x="909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618;p28">
              <a:extLst>
                <a:ext uri="{FF2B5EF4-FFF2-40B4-BE49-F238E27FC236}">
                  <a16:creationId xmlns:a16="http://schemas.microsoft.com/office/drawing/2014/main" id="{520ECB72-CFE6-6547-B645-D124C2D38235}"/>
                </a:ext>
              </a:extLst>
            </p:cNvPr>
            <p:cNvSpPr txBox="1"/>
            <p:nvPr/>
          </p:nvSpPr>
          <p:spPr>
            <a:xfrm>
              <a:off x="3927753" y="3424058"/>
              <a:ext cx="994422" cy="3903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Awareness</a:t>
              </a:r>
              <a:endParaRPr sz="16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7" name="Google Shape;1619;p28">
              <a:extLst>
                <a:ext uri="{FF2B5EF4-FFF2-40B4-BE49-F238E27FC236}">
                  <a16:creationId xmlns:a16="http://schemas.microsoft.com/office/drawing/2014/main" id="{A562A702-2A30-8647-A097-781356BD6CEF}"/>
                </a:ext>
              </a:extLst>
            </p:cNvPr>
            <p:cNvSpPr txBox="1"/>
            <p:nvPr/>
          </p:nvSpPr>
          <p:spPr>
            <a:xfrm>
              <a:off x="5083198" y="3407361"/>
              <a:ext cx="3275637" cy="3801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400">
                  <a:solidFill>
                    <a:schemeClr val="accent5"/>
                  </a:solidFill>
                  <a:latin typeface="Roboto"/>
                  <a:ea typeface="Roboto"/>
                  <a:cs typeface="Roboto"/>
                </a:rPr>
                <a:t>More investment on awareness campaigns to increase vaccination rates</a:t>
              </a:r>
            </a:p>
          </p:txBody>
        </p:sp>
      </p:grpSp>
      <p:grpSp>
        <p:nvGrpSpPr>
          <p:cNvPr id="108" name="Google Shape;1613;p28">
            <a:extLst>
              <a:ext uri="{FF2B5EF4-FFF2-40B4-BE49-F238E27FC236}">
                <a16:creationId xmlns:a16="http://schemas.microsoft.com/office/drawing/2014/main" id="{98AADE3E-1569-B142-9FED-5DF18313A935}"/>
              </a:ext>
            </a:extLst>
          </p:cNvPr>
          <p:cNvGrpSpPr/>
          <p:nvPr/>
        </p:nvGrpSpPr>
        <p:grpSpPr>
          <a:xfrm>
            <a:off x="3684941" y="3414623"/>
            <a:ext cx="5165110" cy="465177"/>
            <a:chOff x="3532127" y="3398899"/>
            <a:chExt cx="4625812" cy="465177"/>
          </a:xfrm>
        </p:grpSpPr>
        <p:sp>
          <p:nvSpPr>
            <p:cNvPr id="109" name="Google Shape;1614;p28">
              <a:extLst>
                <a:ext uri="{FF2B5EF4-FFF2-40B4-BE49-F238E27FC236}">
                  <a16:creationId xmlns:a16="http://schemas.microsoft.com/office/drawing/2014/main" id="{C27E5DD8-AEC8-EA4C-95D7-CB3E1D0A6C8C}"/>
                </a:ext>
              </a:extLst>
            </p:cNvPr>
            <p:cNvSpPr/>
            <p:nvPr/>
          </p:nvSpPr>
          <p:spPr>
            <a:xfrm>
              <a:off x="4689275" y="3398899"/>
              <a:ext cx="3468664" cy="453085"/>
            </a:xfrm>
            <a:prstGeom prst="roundRect">
              <a:avLst>
                <a:gd name="adj" fmla="val 50000"/>
              </a:avLst>
            </a:prstGeom>
            <a:solidFill>
              <a:srgbClr val="5E60CE">
                <a:alpha val="5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615;p28">
              <a:extLst>
                <a:ext uri="{FF2B5EF4-FFF2-40B4-BE49-F238E27FC236}">
                  <a16:creationId xmlns:a16="http://schemas.microsoft.com/office/drawing/2014/main" id="{A52FD8A8-8B4D-704B-BE58-97291027F05A}"/>
                </a:ext>
              </a:extLst>
            </p:cNvPr>
            <p:cNvSpPr/>
            <p:nvPr/>
          </p:nvSpPr>
          <p:spPr>
            <a:xfrm>
              <a:off x="3532127" y="3403668"/>
              <a:ext cx="1395662" cy="460408"/>
            </a:xfrm>
            <a:custGeom>
              <a:avLst/>
              <a:gdLst/>
              <a:ahLst/>
              <a:cxnLst/>
              <a:rect l="l" t="t" r="r" b="b"/>
              <a:pathLst>
                <a:path w="84114" h="23709" extrusionOk="0">
                  <a:moveTo>
                    <a:pt x="11854" y="1"/>
                  </a:moveTo>
                  <a:cubicBezTo>
                    <a:pt x="11449" y="1"/>
                    <a:pt x="11083" y="41"/>
                    <a:pt x="10677" y="82"/>
                  </a:cubicBezTo>
                  <a:cubicBezTo>
                    <a:pt x="10312" y="123"/>
                    <a:pt x="9906" y="163"/>
                    <a:pt x="9541" y="244"/>
                  </a:cubicBezTo>
                  <a:cubicBezTo>
                    <a:pt x="9175" y="326"/>
                    <a:pt x="8769" y="407"/>
                    <a:pt x="8404" y="529"/>
                  </a:cubicBezTo>
                  <a:cubicBezTo>
                    <a:pt x="8039" y="650"/>
                    <a:pt x="7673" y="772"/>
                    <a:pt x="7308" y="935"/>
                  </a:cubicBezTo>
                  <a:cubicBezTo>
                    <a:pt x="6942" y="1056"/>
                    <a:pt x="6618" y="1219"/>
                    <a:pt x="6252" y="1422"/>
                  </a:cubicBezTo>
                  <a:cubicBezTo>
                    <a:pt x="5928" y="1584"/>
                    <a:pt x="5603" y="1787"/>
                    <a:pt x="5278" y="2031"/>
                  </a:cubicBezTo>
                  <a:cubicBezTo>
                    <a:pt x="4953" y="2234"/>
                    <a:pt x="4628" y="2477"/>
                    <a:pt x="4344" y="2721"/>
                  </a:cubicBezTo>
                  <a:cubicBezTo>
                    <a:pt x="4060" y="2964"/>
                    <a:pt x="3735" y="3208"/>
                    <a:pt x="3492" y="3492"/>
                  </a:cubicBezTo>
                  <a:cubicBezTo>
                    <a:pt x="3208" y="3776"/>
                    <a:pt x="2964" y="4060"/>
                    <a:pt x="2680" y="4345"/>
                  </a:cubicBezTo>
                  <a:cubicBezTo>
                    <a:pt x="2436" y="4669"/>
                    <a:pt x="2233" y="4953"/>
                    <a:pt x="1990" y="5278"/>
                  </a:cubicBezTo>
                  <a:cubicBezTo>
                    <a:pt x="1787" y="5603"/>
                    <a:pt x="1584" y="5928"/>
                    <a:pt x="1421" y="6293"/>
                  </a:cubicBezTo>
                  <a:cubicBezTo>
                    <a:pt x="1218" y="6618"/>
                    <a:pt x="1056" y="6983"/>
                    <a:pt x="894" y="7349"/>
                  </a:cubicBezTo>
                  <a:cubicBezTo>
                    <a:pt x="772" y="7673"/>
                    <a:pt x="610" y="8039"/>
                    <a:pt x="528" y="8445"/>
                  </a:cubicBezTo>
                  <a:cubicBezTo>
                    <a:pt x="407" y="8810"/>
                    <a:pt x="325" y="9175"/>
                    <a:pt x="244" y="9541"/>
                  </a:cubicBezTo>
                  <a:cubicBezTo>
                    <a:pt x="163" y="9947"/>
                    <a:pt x="82" y="10312"/>
                    <a:pt x="82" y="10718"/>
                  </a:cubicBezTo>
                  <a:cubicBezTo>
                    <a:pt x="41" y="11083"/>
                    <a:pt x="1" y="11489"/>
                    <a:pt x="1" y="11855"/>
                  </a:cubicBezTo>
                  <a:cubicBezTo>
                    <a:pt x="1" y="12261"/>
                    <a:pt x="41" y="12626"/>
                    <a:pt x="82" y="13032"/>
                  </a:cubicBezTo>
                  <a:cubicBezTo>
                    <a:pt x="82" y="13397"/>
                    <a:pt x="163" y="13803"/>
                    <a:pt x="244" y="14169"/>
                  </a:cubicBezTo>
                  <a:cubicBezTo>
                    <a:pt x="325" y="14534"/>
                    <a:pt x="407" y="14940"/>
                    <a:pt x="528" y="15305"/>
                  </a:cubicBezTo>
                  <a:cubicBezTo>
                    <a:pt x="650" y="15671"/>
                    <a:pt x="772" y="16036"/>
                    <a:pt x="894" y="16401"/>
                  </a:cubicBezTo>
                  <a:cubicBezTo>
                    <a:pt x="1056" y="16767"/>
                    <a:pt x="1218" y="17091"/>
                    <a:pt x="1421" y="17457"/>
                  </a:cubicBezTo>
                  <a:cubicBezTo>
                    <a:pt x="1584" y="17782"/>
                    <a:pt x="1787" y="18106"/>
                    <a:pt x="1990" y="18431"/>
                  </a:cubicBezTo>
                  <a:cubicBezTo>
                    <a:pt x="2233" y="18756"/>
                    <a:pt x="2436" y="19081"/>
                    <a:pt x="2680" y="19365"/>
                  </a:cubicBezTo>
                  <a:cubicBezTo>
                    <a:pt x="2923" y="19690"/>
                    <a:pt x="3208" y="19974"/>
                    <a:pt x="3492" y="20258"/>
                  </a:cubicBezTo>
                  <a:cubicBezTo>
                    <a:pt x="3735" y="20501"/>
                    <a:pt x="4060" y="20786"/>
                    <a:pt x="4344" y="21029"/>
                  </a:cubicBezTo>
                  <a:cubicBezTo>
                    <a:pt x="4628" y="21273"/>
                    <a:pt x="4953" y="21516"/>
                    <a:pt x="5278" y="21719"/>
                  </a:cubicBezTo>
                  <a:cubicBezTo>
                    <a:pt x="5603" y="21922"/>
                    <a:pt x="5928" y="22125"/>
                    <a:pt x="6252" y="22328"/>
                  </a:cubicBezTo>
                  <a:cubicBezTo>
                    <a:pt x="6618" y="22491"/>
                    <a:pt x="6942" y="22653"/>
                    <a:pt x="7308" y="22815"/>
                  </a:cubicBezTo>
                  <a:cubicBezTo>
                    <a:pt x="7673" y="22937"/>
                    <a:pt x="8039" y="23100"/>
                    <a:pt x="8404" y="23181"/>
                  </a:cubicBezTo>
                  <a:cubicBezTo>
                    <a:pt x="8769" y="23303"/>
                    <a:pt x="9175" y="23424"/>
                    <a:pt x="9541" y="23465"/>
                  </a:cubicBezTo>
                  <a:cubicBezTo>
                    <a:pt x="9906" y="23546"/>
                    <a:pt x="10312" y="23627"/>
                    <a:pt x="10677" y="23668"/>
                  </a:cubicBezTo>
                  <a:cubicBezTo>
                    <a:pt x="11083" y="23708"/>
                    <a:pt x="11449" y="23708"/>
                    <a:pt x="11854" y="23708"/>
                  </a:cubicBezTo>
                  <a:lnTo>
                    <a:pt x="72260" y="23708"/>
                  </a:lnTo>
                  <a:cubicBezTo>
                    <a:pt x="72666" y="23708"/>
                    <a:pt x="73032" y="23708"/>
                    <a:pt x="73437" y="23668"/>
                  </a:cubicBezTo>
                  <a:cubicBezTo>
                    <a:pt x="73803" y="23627"/>
                    <a:pt x="74209" y="23546"/>
                    <a:pt x="74574" y="23465"/>
                  </a:cubicBezTo>
                  <a:cubicBezTo>
                    <a:pt x="74939" y="23424"/>
                    <a:pt x="75345" y="23303"/>
                    <a:pt x="75711" y="23181"/>
                  </a:cubicBezTo>
                  <a:cubicBezTo>
                    <a:pt x="76076" y="23100"/>
                    <a:pt x="76442" y="22937"/>
                    <a:pt x="76807" y="22815"/>
                  </a:cubicBezTo>
                  <a:cubicBezTo>
                    <a:pt x="77172" y="22653"/>
                    <a:pt x="77497" y="22491"/>
                    <a:pt x="77862" y="22328"/>
                  </a:cubicBezTo>
                  <a:cubicBezTo>
                    <a:pt x="78187" y="22125"/>
                    <a:pt x="78512" y="21922"/>
                    <a:pt x="78837" y="21719"/>
                  </a:cubicBezTo>
                  <a:cubicBezTo>
                    <a:pt x="79161" y="21516"/>
                    <a:pt x="79486" y="21273"/>
                    <a:pt x="79770" y="21029"/>
                  </a:cubicBezTo>
                  <a:cubicBezTo>
                    <a:pt x="80095" y="20786"/>
                    <a:pt x="80379" y="20501"/>
                    <a:pt x="80623" y="20258"/>
                  </a:cubicBezTo>
                  <a:cubicBezTo>
                    <a:pt x="80907" y="19974"/>
                    <a:pt x="81191" y="19690"/>
                    <a:pt x="81435" y="19365"/>
                  </a:cubicBezTo>
                  <a:cubicBezTo>
                    <a:pt x="81678" y="19081"/>
                    <a:pt x="81881" y="18756"/>
                    <a:pt x="82125" y="18431"/>
                  </a:cubicBezTo>
                  <a:cubicBezTo>
                    <a:pt x="82328" y="18106"/>
                    <a:pt x="82531" y="17782"/>
                    <a:pt x="82693" y="17457"/>
                  </a:cubicBezTo>
                  <a:cubicBezTo>
                    <a:pt x="82896" y="17091"/>
                    <a:pt x="83059" y="16767"/>
                    <a:pt x="83221" y="16401"/>
                  </a:cubicBezTo>
                  <a:cubicBezTo>
                    <a:pt x="83343" y="16036"/>
                    <a:pt x="83505" y="15671"/>
                    <a:pt x="83586" y="15305"/>
                  </a:cubicBezTo>
                  <a:cubicBezTo>
                    <a:pt x="83708" y="14940"/>
                    <a:pt x="83789" y="14575"/>
                    <a:pt x="83870" y="14169"/>
                  </a:cubicBezTo>
                  <a:cubicBezTo>
                    <a:pt x="83952" y="13803"/>
                    <a:pt x="84033" y="13397"/>
                    <a:pt x="84073" y="13032"/>
                  </a:cubicBezTo>
                  <a:cubicBezTo>
                    <a:pt x="84114" y="12626"/>
                    <a:pt x="84114" y="12261"/>
                    <a:pt x="84114" y="11855"/>
                  </a:cubicBezTo>
                  <a:cubicBezTo>
                    <a:pt x="84114" y="11489"/>
                    <a:pt x="84073" y="11083"/>
                    <a:pt x="84073" y="10718"/>
                  </a:cubicBezTo>
                  <a:cubicBezTo>
                    <a:pt x="84033" y="10312"/>
                    <a:pt x="83952" y="9947"/>
                    <a:pt x="83870" y="9541"/>
                  </a:cubicBezTo>
                  <a:cubicBezTo>
                    <a:pt x="83789" y="9175"/>
                    <a:pt x="83708" y="8810"/>
                    <a:pt x="83586" y="8445"/>
                  </a:cubicBezTo>
                  <a:cubicBezTo>
                    <a:pt x="83505" y="8039"/>
                    <a:pt x="83343" y="7673"/>
                    <a:pt x="83221" y="7349"/>
                  </a:cubicBezTo>
                  <a:cubicBezTo>
                    <a:pt x="83059" y="6983"/>
                    <a:pt x="82896" y="6618"/>
                    <a:pt x="82693" y="6293"/>
                  </a:cubicBezTo>
                  <a:cubicBezTo>
                    <a:pt x="82531" y="5928"/>
                    <a:pt x="82328" y="5603"/>
                    <a:pt x="82125" y="5278"/>
                  </a:cubicBezTo>
                  <a:cubicBezTo>
                    <a:pt x="81881" y="4953"/>
                    <a:pt x="81678" y="4669"/>
                    <a:pt x="81435" y="4345"/>
                  </a:cubicBezTo>
                  <a:cubicBezTo>
                    <a:pt x="81191" y="4060"/>
                    <a:pt x="80907" y="3776"/>
                    <a:pt x="80623" y="3492"/>
                  </a:cubicBezTo>
                  <a:cubicBezTo>
                    <a:pt x="80379" y="3208"/>
                    <a:pt x="80095" y="2964"/>
                    <a:pt x="79770" y="2721"/>
                  </a:cubicBezTo>
                  <a:cubicBezTo>
                    <a:pt x="79486" y="2477"/>
                    <a:pt x="79161" y="2234"/>
                    <a:pt x="78837" y="2031"/>
                  </a:cubicBezTo>
                  <a:cubicBezTo>
                    <a:pt x="78512" y="1787"/>
                    <a:pt x="78187" y="1584"/>
                    <a:pt x="77862" y="1422"/>
                  </a:cubicBezTo>
                  <a:cubicBezTo>
                    <a:pt x="77497" y="1219"/>
                    <a:pt x="77172" y="1056"/>
                    <a:pt x="76807" y="935"/>
                  </a:cubicBezTo>
                  <a:cubicBezTo>
                    <a:pt x="76442" y="772"/>
                    <a:pt x="76076" y="650"/>
                    <a:pt x="75711" y="529"/>
                  </a:cubicBezTo>
                  <a:cubicBezTo>
                    <a:pt x="75345" y="407"/>
                    <a:pt x="74939" y="326"/>
                    <a:pt x="74574" y="244"/>
                  </a:cubicBezTo>
                  <a:cubicBezTo>
                    <a:pt x="74209" y="163"/>
                    <a:pt x="73803" y="123"/>
                    <a:pt x="73437" y="82"/>
                  </a:cubicBezTo>
                  <a:cubicBezTo>
                    <a:pt x="73032" y="41"/>
                    <a:pt x="72666" y="1"/>
                    <a:pt x="72260" y="1"/>
                  </a:cubicBez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616;p28">
              <a:extLst>
                <a:ext uri="{FF2B5EF4-FFF2-40B4-BE49-F238E27FC236}">
                  <a16:creationId xmlns:a16="http://schemas.microsoft.com/office/drawing/2014/main" id="{B2423422-0AEA-4B49-90AD-F3510CCFF22F}"/>
                </a:ext>
              </a:extLst>
            </p:cNvPr>
            <p:cNvSpPr/>
            <p:nvPr/>
          </p:nvSpPr>
          <p:spPr>
            <a:xfrm>
              <a:off x="3532150" y="3399554"/>
              <a:ext cx="409463" cy="457200"/>
            </a:xfrm>
            <a:custGeom>
              <a:avLst/>
              <a:gdLst/>
              <a:ahLst/>
              <a:cxnLst/>
              <a:rect l="l" t="t" r="r" b="b"/>
              <a:pathLst>
                <a:path w="18188" h="18228" extrusionOk="0">
                  <a:moveTo>
                    <a:pt x="9094" y="0"/>
                  </a:moveTo>
                  <a:cubicBezTo>
                    <a:pt x="8810" y="0"/>
                    <a:pt x="8485" y="41"/>
                    <a:pt x="8201" y="81"/>
                  </a:cubicBezTo>
                  <a:cubicBezTo>
                    <a:pt x="7917" y="81"/>
                    <a:pt x="7592" y="122"/>
                    <a:pt x="7308" y="203"/>
                  </a:cubicBezTo>
                  <a:cubicBezTo>
                    <a:pt x="7024" y="244"/>
                    <a:pt x="6740" y="325"/>
                    <a:pt x="6455" y="406"/>
                  </a:cubicBezTo>
                  <a:cubicBezTo>
                    <a:pt x="6171" y="487"/>
                    <a:pt x="5887" y="609"/>
                    <a:pt x="5603" y="731"/>
                  </a:cubicBezTo>
                  <a:cubicBezTo>
                    <a:pt x="5319" y="812"/>
                    <a:pt x="5075" y="974"/>
                    <a:pt x="4791" y="1096"/>
                  </a:cubicBezTo>
                  <a:cubicBezTo>
                    <a:pt x="4548" y="1259"/>
                    <a:pt x="4263" y="1380"/>
                    <a:pt x="4020" y="1543"/>
                  </a:cubicBezTo>
                  <a:cubicBezTo>
                    <a:pt x="3776" y="1705"/>
                    <a:pt x="3533" y="1908"/>
                    <a:pt x="3330" y="2111"/>
                  </a:cubicBezTo>
                  <a:cubicBezTo>
                    <a:pt x="3086" y="2273"/>
                    <a:pt x="2883" y="2476"/>
                    <a:pt x="2640" y="2679"/>
                  </a:cubicBezTo>
                  <a:cubicBezTo>
                    <a:pt x="2437" y="2923"/>
                    <a:pt x="2234" y="3126"/>
                    <a:pt x="2071" y="3369"/>
                  </a:cubicBezTo>
                  <a:cubicBezTo>
                    <a:pt x="1868" y="3572"/>
                    <a:pt x="1706" y="3816"/>
                    <a:pt x="1503" y="4060"/>
                  </a:cubicBezTo>
                  <a:cubicBezTo>
                    <a:pt x="1340" y="4303"/>
                    <a:pt x="1178" y="4587"/>
                    <a:pt x="1056" y="4831"/>
                  </a:cubicBezTo>
                  <a:cubicBezTo>
                    <a:pt x="935" y="5115"/>
                    <a:pt x="772" y="5359"/>
                    <a:pt x="691" y="5643"/>
                  </a:cubicBezTo>
                  <a:cubicBezTo>
                    <a:pt x="569" y="5927"/>
                    <a:pt x="447" y="6211"/>
                    <a:pt x="366" y="6495"/>
                  </a:cubicBezTo>
                  <a:cubicBezTo>
                    <a:pt x="285" y="6779"/>
                    <a:pt x="204" y="7064"/>
                    <a:pt x="163" y="7348"/>
                  </a:cubicBezTo>
                  <a:cubicBezTo>
                    <a:pt x="82" y="7632"/>
                    <a:pt x="41" y="7957"/>
                    <a:pt x="41" y="8241"/>
                  </a:cubicBezTo>
                  <a:cubicBezTo>
                    <a:pt x="1" y="8525"/>
                    <a:pt x="1" y="8850"/>
                    <a:pt x="1" y="9134"/>
                  </a:cubicBezTo>
                  <a:cubicBezTo>
                    <a:pt x="1" y="9418"/>
                    <a:pt x="1" y="9743"/>
                    <a:pt x="41" y="10027"/>
                  </a:cubicBezTo>
                  <a:cubicBezTo>
                    <a:pt x="41" y="10311"/>
                    <a:pt x="123" y="10595"/>
                    <a:pt x="163" y="10920"/>
                  </a:cubicBezTo>
                  <a:cubicBezTo>
                    <a:pt x="204" y="11204"/>
                    <a:pt x="285" y="11488"/>
                    <a:pt x="366" y="11773"/>
                  </a:cubicBezTo>
                  <a:cubicBezTo>
                    <a:pt x="447" y="12057"/>
                    <a:pt x="569" y="12341"/>
                    <a:pt x="691" y="12625"/>
                  </a:cubicBezTo>
                  <a:cubicBezTo>
                    <a:pt x="772" y="12869"/>
                    <a:pt x="935" y="13153"/>
                    <a:pt x="1056" y="13437"/>
                  </a:cubicBezTo>
                  <a:cubicBezTo>
                    <a:pt x="1219" y="13681"/>
                    <a:pt x="1340" y="13924"/>
                    <a:pt x="1503" y="14168"/>
                  </a:cubicBezTo>
                  <a:cubicBezTo>
                    <a:pt x="1706" y="14452"/>
                    <a:pt x="1868" y="14696"/>
                    <a:pt x="2071" y="14898"/>
                  </a:cubicBezTo>
                  <a:cubicBezTo>
                    <a:pt x="2234" y="15142"/>
                    <a:pt x="2437" y="15345"/>
                    <a:pt x="2640" y="15589"/>
                  </a:cubicBezTo>
                  <a:cubicBezTo>
                    <a:pt x="2883" y="15792"/>
                    <a:pt x="3086" y="15995"/>
                    <a:pt x="3330" y="16157"/>
                  </a:cubicBezTo>
                  <a:cubicBezTo>
                    <a:pt x="3533" y="16360"/>
                    <a:pt x="3776" y="16522"/>
                    <a:pt x="4020" y="16685"/>
                  </a:cubicBezTo>
                  <a:cubicBezTo>
                    <a:pt x="4263" y="16888"/>
                    <a:pt x="4548" y="17009"/>
                    <a:pt x="4791" y="17172"/>
                  </a:cubicBezTo>
                  <a:cubicBezTo>
                    <a:pt x="5075" y="17294"/>
                    <a:pt x="5319" y="17415"/>
                    <a:pt x="5603" y="17537"/>
                  </a:cubicBezTo>
                  <a:cubicBezTo>
                    <a:pt x="5887" y="17659"/>
                    <a:pt x="6171" y="17740"/>
                    <a:pt x="6455" y="17862"/>
                  </a:cubicBezTo>
                  <a:cubicBezTo>
                    <a:pt x="6740" y="17943"/>
                    <a:pt x="7024" y="18024"/>
                    <a:pt x="7308" y="18065"/>
                  </a:cubicBezTo>
                  <a:cubicBezTo>
                    <a:pt x="7592" y="18106"/>
                    <a:pt x="7917" y="18146"/>
                    <a:pt x="8201" y="18187"/>
                  </a:cubicBezTo>
                  <a:cubicBezTo>
                    <a:pt x="8485" y="18227"/>
                    <a:pt x="8810" y="18227"/>
                    <a:pt x="9094" y="18227"/>
                  </a:cubicBezTo>
                  <a:cubicBezTo>
                    <a:pt x="9378" y="18227"/>
                    <a:pt x="9703" y="18227"/>
                    <a:pt x="9987" y="18187"/>
                  </a:cubicBezTo>
                  <a:cubicBezTo>
                    <a:pt x="10271" y="18146"/>
                    <a:pt x="10556" y="18106"/>
                    <a:pt x="10880" y="18065"/>
                  </a:cubicBezTo>
                  <a:cubicBezTo>
                    <a:pt x="11165" y="17984"/>
                    <a:pt x="11449" y="17943"/>
                    <a:pt x="11733" y="17862"/>
                  </a:cubicBezTo>
                  <a:cubicBezTo>
                    <a:pt x="12017" y="17740"/>
                    <a:pt x="12301" y="17659"/>
                    <a:pt x="12585" y="17537"/>
                  </a:cubicBezTo>
                  <a:cubicBezTo>
                    <a:pt x="12870" y="17415"/>
                    <a:pt x="13113" y="17294"/>
                    <a:pt x="13397" y="17172"/>
                  </a:cubicBezTo>
                  <a:cubicBezTo>
                    <a:pt x="13641" y="17009"/>
                    <a:pt x="13884" y="16888"/>
                    <a:pt x="14169" y="16685"/>
                  </a:cubicBezTo>
                  <a:cubicBezTo>
                    <a:pt x="14412" y="16522"/>
                    <a:pt x="14615" y="16360"/>
                    <a:pt x="14859" y="16157"/>
                  </a:cubicBezTo>
                  <a:cubicBezTo>
                    <a:pt x="15102" y="15995"/>
                    <a:pt x="15305" y="15792"/>
                    <a:pt x="15549" y="15589"/>
                  </a:cubicBezTo>
                  <a:cubicBezTo>
                    <a:pt x="15752" y="15345"/>
                    <a:pt x="15955" y="15142"/>
                    <a:pt x="16117" y="14898"/>
                  </a:cubicBezTo>
                  <a:cubicBezTo>
                    <a:pt x="16320" y="14655"/>
                    <a:pt x="16483" y="14452"/>
                    <a:pt x="16645" y="14168"/>
                  </a:cubicBezTo>
                  <a:cubicBezTo>
                    <a:pt x="16848" y="13924"/>
                    <a:pt x="16970" y="13681"/>
                    <a:pt x="17132" y="13437"/>
                  </a:cubicBezTo>
                  <a:cubicBezTo>
                    <a:pt x="17254" y="13153"/>
                    <a:pt x="17376" y="12909"/>
                    <a:pt x="17497" y="12625"/>
                  </a:cubicBezTo>
                  <a:cubicBezTo>
                    <a:pt x="17619" y="12341"/>
                    <a:pt x="17700" y="12057"/>
                    <a:pt x="17822" y="11773"/>
                  </a:cubicBezTo>
                  <a:cubicBezTo>
                    <a:pt x="17903" y="11488"/>
                    <a:pt x="17985" y="11204"/>
                    <a:pt x="18025" y="10920"/>
                  </a:cubicBezTo>
                  <a:cubicBezTo>
                    <a:pt x="18066" y="10636"/>
                    <a:pt x="18106" y="10311"/>
                    <a:pt x="18147" y="10027"/>
                  </a:cubicBezTo>
                  <a:cubicBezTo>
                    <a:pt x="18188" y="9743"/>
                    <a:pt x="18188" y="9418"/>
                    <a:pt x="18188" y="9134"/>
                  </a:cubicBezTo>
                  <a:cubicBezTo>
                    <a:pt x="18188" y="8850"/>
                    <a:pt x="18188" y="8525"/>
                    <a:pt x="18147" y="8241"/>
                  </a:cubicBezTo>
                  <a:cubicBezTo>
                    <a:pt x="18106" y="7957"/>
                    <a:pt x="18066" y="7632"/>
                    <a:pt x="18025" y="7348"/>
                  </a:cubicBezTo>
                  <a:cubicBezTo>
                    <a:pt x="17944" y="7064"/>
                    <a:pt x="17903" y="6779"/>
                    <a:pt x="17822" y="6495"/>
                  </a:cubicBezTo>
                  <a:cubicBezTo>
                    <a:pt x="17700" y="6211"/>
                    <a:pt x="17619" y="5927"/>
                    <a:pt x="17497" y="5643"/>
                  </a:cubicBezTo>
                  <a:cubicBezTo>
                    <a:pt x="17376" y="5359"/>
                    <a:pt x="17254" y="5115"/>
                    <a:pt x="17132" y="4831"/>
                  </a:cubicBezTo>
                  <a:cubicBezTo>
                    <a:pt x="16970" y="4587"/>
                    <a:pt x="16848" y="4303"/>
                    <a:pt x="16645" y="4060"/>
                  </a:cubicBezTo>
                  <a:cubicBezTo>
                    <a:pt x="16483" y="3816"/>
                    <a:pt x="16320" y="3572"/>
                    <a:pt x="16117" y="3369"/>
                  </a:cubicBezTo>
                  <a:cubicBezTo>
                    <a:pt x="15955" y="3126"/>
                    <a:pt x="15752" y="2923"/>
                    <a:pt x="15549" y="2679"/>
                  </a:cubicBezTo>
                  <a:cubicBezTo>
                    <a:pt x="15305" y="2476"/>
                    <a:pt x="15102" y="2273"/>
                    <a:pt x="14859" y="2111"/>
                  </a:cubicBezTo>
                  <a:cubicBezTo>
                    <a:pt x="14615" y="1908"/>
                    <a:pt x="14412" y="1705"/>
                    <a:pt x="14169" y="1543"/>
                  </a:cubicBezTo>
                  <a:cubicBezTo>
                    <a:pt x="13884" y="1380"/>
                    <a:pt x="13641" y="1218"/>
                    <a:pt x="13397" y="1096"/>
                  </a:cubicBezTo>
                  <a:cubicBezTo>
                    <a:pt x="13113" y="974"/>
                    <a:pt x="12870" y="812"/>
                    <a:pt x="12585" y="731"/>
                  </a:cubicBezTo>
                  <a:cubicBezTo>
                    <a:pt x="12301" y="609"/>
                    <a:pt x="12017" y="487"/>
                    <a:pt x="11733" y="406"/>
                  </a:cubicBezTo>
                  <a:cubicBezTo>
                    <a:pt x="11449" y="325"/>
                    <a:pt x="11165" y="244"/>
                    <a:pt x="10880" y="203"/>
                  </a:cubicBezTo>
                  <a:cubicBezTo>
                    <a:pt x="10596" y="122"/>
                    <a:pt x="10271" y="81"/>
                    <a:pt x="9987" y="81"/>
                  </a:cubicBezTo>
                  <a:cubicBezTo>
                    <a:pt x="9703" y="41"/>
                    <a:pt x="9378" y="0"/>
                    <a:pt x="909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618;p28">
              <a:extLst>
                <a:ext uri="{FF2B5EF4-FFF2-40B4-BE49-F238E27FC236}">
                  <a16:creationId xmlns:a16="http://schemas.microsoft.com/office/drawing/2014/main" id="{FC73C800-58F8-5243-811A-9C843ECA7A97}"/>
                </a:ext>
              </a:extLst>
            </p:cNvPr>
            <p:cNvSpPr txBox="1"/>
            <p:nvPr/>
          </p:nvSpPr>
          <p:spPr>
            <a:xfrm>
              <a:off x="3866847" y="3428772"/>
              <a:ext cx="1087888" cy="3903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Social Media</a:t>
              </a:r>
              <a:endParaRPr sz="16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3" name="Google Shape;1619;p28">
              <a:extLst>
                <a:ext uri="{FF2B5EF4-FFF2-40B4-BE49-F238E27FC236}">
                  <a16:creationId xmlns:a16="http://schemas.microsoft.com/office/drawing/2014/main" id="{88951F17-073B-4447-B3D1-08422F0AE95E}"/>
                </a:ext>
              </a:extLst>
            </p:cNvPr>
            <p:cNvSpPr txBox="1"/>
            <p:nvPr/>
          </p:nvSpPr>
          <p:spPr>
            <a:xfrm>
              <a:off x="5054097" y="3425919"/>
              <a:ext cx="2797059" cy="3903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400">
                  <a:solidFill>
                    <a:schemeClr val="accent5"/>
                  </a:solidFill>
                  <a:latin typeface="Roboto"/>
                  <a:ea typeface="Roboto"/>
                  <a:cs typeface="Roboto"/>
                </a:rPr>
                <a:t>Tackle fake news and ensure clear communication with the public</a:t>
              </a:r>
            </a:p>
          </p:txBody>
        </p:sp>
      </p:grpSp>
      <p:grpSp>
        <p:nvGrpSpPr>
          <p:cNvPr id="114" name="Google Shape;1613;p28">
            <a:extLst>
              <a:ext uri="{FF2B5EF4-FFF2-40B4-BE49-F238E27FC236}">
                <a16:creationId xmlns:a16="http://schemas.microsoft.com/office/drawing/2014/main" id="{700B4065-2ED7-C544-802A-0972009AD644}"/>
              </a:ext>
            </a:extLst>
          </p:cNvPr>
          <p:cNvGrpSpPr/>
          <p:nvPr/>
        </p:nvGrpSpPr>
        <p:grpSpPr>
          <a:xfrm>
            <a:off x="3076072" y="4131874"/>
            <a:ext cx="5467696" cy="466580"/>
            <a:chOff x="3532127" y="3398900"/>
            <a:chExt cx="4896809" cy="466580"/>
          </a:xfrm>
        </p:grpSpPr>
        <p:sp>
          <p:nvSpPr>
            <p:cNvPr id="115" name="Google Shape;1614;p28">
              <a:extLst>
                <a:ext uri="{FF2B5EF4-FFF2-40B4-BE49-F238E27FC236}">
                  <a16:creationId xmlns:a16="http://schemas.microsoft.com/office/drawing/2014/main" id="{12837C51-4603-614C-9A99-0A667A1848BC}"/>
                </a:ext>
              </a:extLst>
            </p:cNvPr>
            <p:cNvSpPr/>
            <p:nvPr/>
          </p:nvSpPr>
          <p:spPr>
            <a:xfrm>
              <a:off x="4689275" y="3398900"/>
              <a:ext cx="3739661" cy="466580"/>
            </a:xfrm>
            <a:prstGeom prst="roundRect">
              <a:avLst>
                <a:gd name="adj" fmla="val 50000"/>
              </a:avLst>
            </a:prstGeom>
            <a:solidFill>
              <a:srgbClr val="5E60CE">
                <a:alpha val="5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615;p28">
              <a:extLst>
                <a:ext uri="{FF2B5EF4-FFF2-40B4-BE49-F238E27FC236}">
                  <a16:creationId xmlns:a16="http://schemas.microsoft.com/office/drawing/2014/main" id="{707D5FC5-B62E-B843-89E2-49424BED577B}"/>
                </a:ext>
              </a:extLst>
            </p:cNvPr>
            <p:cNvSpPr/>
            <p:nvPr/>
          </p:nvSpPr>
          <p:spPr>
            <a:xfrm>
              <a:off x="3532127" y="3403668"/>
              <a:ext cx="1395662" cy="461812"/>
            </a:xfrm>
            <a:custGeom>
              <a:avLst/>
              <a:gdLst/>
              <a:ahLst/>
              <a:cxnLst/>
              <a:rect l="l" t="t" r="r" b="b"/>
              <a:pathLst>
                <a:path w="84114" h="23709" extrusionOk="0">
                  <a:moveTo>
                    <a:pt x="11854" y="1"/>
                  </a:moveTo>
                  <a:cubicBezTo>
                    <a:pt x="11449" y="1"/>
                    <a:pt x="11083" y="41"/>
                    <a:pt x="10677" y="82"/>
                  </a:cubicBezTo>
                  <a:cubicBezTo>
                    <a:pt x="10312" y="123"/>
                    <a:pt x="9906" y="163"/>
                    <a:pt x="9541" y="244"/>
                  </a:cubicBezTo>
                  <a:cubicBezTo>
                    <a:pt x="9175" y="326"/>
                    <a:pt x="8769" y="407"/>
                    <a:pt x="8404" y="529"/>
                  </a:cubicBezTo>
                  <a:cubicBezTo>
                    <a:pt x="8039" y="650"/>
                    <a:pt x="7673" y="772"/>
                    <a:pt x="7308" y="935"/>
                  </a:cubicBezTo>
                  <a:cubicBezTo>
                    <a:pt x="6942" y="1056"/>
                    <a:pt x="6618" y="1219"/>
                    <a:pt x="6252" y="1422"/>
                  </a:cubicBezTo>
                  <a:cubicBezTo>
                    <a:pt x="5928" y="1584"/>
                    <a:pt x="5603" y="1787"/>
                    <a:pt x="5278" y="2031"/>
                  </a:cubicBezTo>
                  <a:cubicBezTo>
                    <a:pt x="4953" y="2234"/>
                    <a:pt x="4628" y="2477"/>
                    <a:pt x="4344" y="2721"/>
                  </a:cubicBezTo>
                  <a:cubicBezTo>
                    <a:pt x="4060" y="2964"/>
                    <a:pt x="3735" y="3208"/>
                    <a:pt x="3492" y="3492"/>
                  </a:cubicBezTo>
                  <a:cubicBezTo>
                    <a:pt x="3208" y="3776"/>
                    <a:pt x="2964" y="4060"/>
                    <a:pt x="2680" y="4345"/>
                  </a:cubicBezTo>
                  <a:cubicBezTo>
                    <a:pt x="2436" y="4669"/>
                    <a:pt x="2233" y="4953"/>
                    <a:pt x="1990" y="5278"/>
                  </a:cubicBezTo>
                  <a:cubicBezTo>
                    <a:pt x="1787" y="5603"/>
                    <a:pt x="1584" y="5928"/>
                    <a:pt x="1421" y="6293"/>
                  </a:cubicBezTo>
                  <a:cubicBezTo>
                    <a:pt x="1218" y="6618"/>
                    <a:pt x="1056" y="6983"/>
                    <a:pt x="894" y="7349"/>
                  </a:cubicBezTo>
                  <a:cubicBezTo>
                    <a:pt x="772" y="7673"/>
                    <a:pt x="610" y="8039"/>
                    <a:pt x="528" y="8445"/>
                  </a:cubicBezTo>
                  <a:cubicBezTo>
                    <a:pt x="407" y="8810"/>
                    <a:pt x="325" y="9175"/>
                    <a:pt x="244" y="9541"/>
                  </a:cubicBezTo>
                  <a:cubicBezTo>
                    <a:pt x="163" y="9947"/>
                    <a:pt x="82" y="10312"/>
                    <a:pt x="82" y="10718"/>
                  </a:cubicBezTo>
                  <a:cubicBezTo>
                    <a:pt x="41" y="11083"/>
                    <a:pt x="1" y="11489"/>
                    <a:pt x="1" y="11855"/>
                  </a:cubicBezTo>
                  <a:cubicBezTo>
                    <a:pt x="1" y="12261"/>
                    <a:pt x="41" y="12626"/>
                    <a:pt x="82" y="13032"/>
                  </a:cubicBezTo>
                  <a:cubicBezTo>
                    <a:pt x="82" y="13397"/>
                    <a:pt x="163" y="13803"/>
                    <a:pt x="244" y="14169"/>
                  </a:cubicBezTo>
                  <a:cubicBezTo>
                    <a:pt x="325" y="14534"/>
                    <a:pt x="407" y="14940"/>
                    <a:pt x="528" y="15305"/>
                  </a:cubicBezTo>
                  <a:cubicBezTo>
                    <a:pt x="650" y="15671"/>
                    <a:pt x="772" y="16036"/>
                    <a:pt x="894" y="16401"/>
                  </a:cubicBezTo>
                  <a:cubicBezTo>
                    <a:pt x="1056" y="16767"/>
                    <a:pt x="1218" y="17091"/>
                    <a:pt x="1421" y="17457"/>
                  </a:cubicBezTo>
                  <a:cubicBezTo>
                    <a:pt x="1584" y="17782"/>
                    <a:pt x="1787" y="18106"/>
                    <a:pt x="1990" y="18431"/>
                  </a:cubicBezTo>
                  <a:cubicBezTo>
                    <a:pt x="2233" y="18756"/>
                    <a:pt x="2436" y="19081"/>
                    <a:pt x="2680" y="19365"/>
                  </a:cubicBezTo>
                  <a:cubicBezTo>
                    <a:pt x="2923" y="19690"/>
                    <a:pt x="3208" y="19974"/>
                    <a:pt x="3492" y="20258"/>
                  </a:cubicBezTo>
                  <a:cubicBezTo>
                    <a:pt x="3735" y="20501"/>
                    <a:pt x="4060" y="20786"/>
                    <a:pt x="4344" y="21029"/>
                  </a:cubicBezTo>
                  <a:cubicBezTo>
                    <a:pt x="4628" y="21273"/>
                    <a:pt x="4953" y="21516"/>
                    <a:pt x="5278" y="21719"/>
                  </a:cubicBezTo>
                  <a:cubicBezTo>
                    <a:pt x="5603" y="21922"/>
                    <a:pt x="5928" y="22125"/>
                    <a:pt x="6252" y="22328"/>
                  </a:cubicBezTo>
                  <a:cubicBezTo>
                    <a:pt x="6618" y="22491"/>
                    <a:pt x="6942" y="22653"/>
                    <a:pt x="7308" y="22815"/>
                  </a:cubicBezTo>
                  <a:cubicBezTo>
                    <a:pt x="7673" y="22937"/>
                    <a:pt x="8039" y="23100"/>
                    <a:pt x="8404" y="23181"/>
                  </a:cubicBezTo>
                  <a:cubicBezTo>
                    <a:pt x="8769" y="23303"/>
                    <a:pt x="9175" y="23424"/>
                    <a:pt x="9541" y="23465"/>
                  </a:cubicBezTo>
                  <a:cubicBezTo>
                    <a:pt x="9906" y="23546"/>
                    <a:pt x="10312" y="23627"/>
                    <a:pt x="10677" y="23668"/>
                  </a:cubicBezTo>
                  <a:cubicBezTo>
                    <a:pt x="11083" y="23708"/>
                    <a:pt x="11449" y="23708"/>
                    <a:pt x="11854" y="23708"/>
                  </a:cubicBezTo>
                  <a:lnTo>
                    <a:pt x="72260" y="23708"/>
                  </a:lnTo>
                  <a:cubicBezTo>
                    <a:pt x="72666" y="23708"/>
                    <a:pt x="73032" y="23708"/>
                    <a:pt x="73437" y="23668"/>
                  </a:cubicBezTo>
                  <a:cubicBezTo>
                    <a:pt x="73803" y="23627"/>
                    <a:pt x="74209" y="23546"/>
                    <a:pt x="74574" y="23465"/>
                  </a:cubicBezTo>
                  <a:cubicBezTo>
                    <a:pt x="74939" y="23424"/>
                    <a:pt x="75345" y="23303"/>
                    <a:pt x="75711" y="23181"/>
                  </a:cubicBezTo>
                  <a:cubicBezTo>
                    <a:pt x="76076" y="23100"/>
                    <a:pt x="76442" y="22937"/>
                    <a:pt x="76807" y="22815"/>
                  </a:cubicBezTo>
                  <a:cubicBezTo>
                    <a:pt x="77172" y="22653"/>
                    <a:pt x="77497" y="22491"/>
                    <a:pt x="77862" y="22328"/>
                  </a:cubicBezTo>
                  <a:cubicBezTo>
                    <a:pt x="78187" y="22125"/>
                    <a:pt x="78512" y="21922"/>
                    <a:pt x="78837" y="21719"/>
                  </a:cubicBezTo>
                  <a:cubicBezTo>
                    <a:pt x="79161" y="21516"/>
                    <a:pt x="79486" y="21273"/>
                    <a:pt x="79770" y="21029"/>
                  </a:cubicBezTo>
                  <a:cubicBezTo>
                    <a:pt x="80095" y="20786"/>
                    <a:pt x="80379" y="20501"/>
                    <a:pt x="80623" y="20258"/>
                  </a:cubicBezTo>
                  <a:cubicBezTo>
                    <a:pt x="80907" y="19974"/>
                    <a:pt x="81191" y="19690"/>
                    <a:pt x="81435" y="19365"/>
                  </a:cubicBezTo>
                  <a:cubicBezTo>
                    <a:pt x="81678" y="19081"/>
                    <a:pt x="81881" y="18756"/>
                    <a:pt x="82125" y="18431"/>
                  </a:cubicBezTo>
                  <a:cubicBezTo>
                    <a:pt x="82328" y="18106"/>
                    <a:pt x="82531" y="17782"/>
                    <a:pt x="82693" y="17457"/>
                  </a:cubicBezTo>
                  <a:cubicBezTo>
                    <a:pt x="82896" y="17091"/>
                    <a:pt x="83059" y="16767"/>
                    <a:pt x="83221" y="16401"/>
                  </a:cubicBezTo>
                  <a:cubicBezTo>
                    <a:pt x="83343" y="16036"/>
                    <a:pt x="83505" y="15671"/>
                    <a:pt x="83586" y="15305"/>
                  </a:cubicBezTo>
                  <a:cubicBezTo>
                    <a:pt x="83708" y="14940"/>
                    <a:pt x="83789" y="14575"/>
                    <a:pt x="83870" y="14169"/>
                  </a:cubicBezTo>
                  <a:cubicBezTo>
                    <a:pt x="83952" y="13803"/>
                    <a:pt x="84033" y="13397"/>
                    <a:pt x="84073" y="13032"/>
                  </a:cubicBezTo>
                  <a:cubicBezTo>
                    <a:pt x="84114" y="12626"/>
                    <a:pt x="84114" y="12261"/>
                    <a:pt x="84114" y="11855"/>
                  </a:cubicBezTo>
                  <a:cubicBezTo>
                    <a:pt x="84114" y="11489"/>
                    <a:pt x="84073" y="11083"/>
                    <a:pt x="84073" y="10718"/>
                  </a:cubicBezTo>
                  <a:cubicBezTo>
                    <a:pt x="84033" y="10312"/>
                    <a:pt x="83952" y="9947"/>
                    <a:pt x="83870" y="9541"/>
                  </a:cubicBezTo>
                  <a:cubicBezTo>
                    <a:pt x="83789" y="9175"/>
                    <a:pt x="83708" y="8810"/>
                    <a:pt x="83586" y="8445"/>
                  </a:cubicBezTo>
                  <a:cubicBezTo>
                    <a:pt x="83505" y="8039"/>
                    <a:pt x="83343" y="7673"/>
                    <a:pt x="83221" y="7349"/>
                  </a:cubicBezTo>
                  <a:cubicBezTo>
                    <a:pt x="83059" y="6983"/>
                    <a:pt x="82896" y="6618"/>
                    <a:pt x="82693" y="6293"/>
                  </a:cubicBezTo>
                  <a:cubicBezTo>
                    <a:pt x="82531" y="5928"/>
                    <a:pt x="82328" y="5603"/>
                    <a:pt x="82125" y="5278"/>
                  </a:cubicBezTo>
                  <a:cubicBezTo>
                    <a:pt x="81881" y="4953"/>
                    <a:pt x="81678" y="4669"/>
                    <a:pt x="81435" y="4345"/>
                  </a:cubicBezTo>
                  <a:cubicBezTo>
                    <a:pt x="81191" y="4060"/>
                    <a:pt x="80907" y="3776"/>
                    <a:pt x="80623" y="3492"/>
                  </a:cubicBezTo>
                  <a:cubicBezTo>
                    <a:pt x="80379" y="3208"/>
                    <a:pt x="80095" y="2964"/>
                    <a:pt x="79770" y="2721"/>
                  </a:cubicBezTo>
                  <a:cubicBezTo>
                    <a:pt x="79486" y="2477"/>
                    <a:pt x="79161" y="2234"/>
                    <a:pt x="78837" y="2031"/>
                  </a:cubicBezTo>
                  <a:cubicBezTo>
                    <a:pt x="78512" y="1787"/>
                    <a:pt x="78187" y="1584"/>
                    <a:pt x="77862" y="1422"/>
                  </a:cubicBezTo>
                  <a:cubicBezTo>
                    <a:pt x="77497" y="1219"/>
                    <a:pt x="77172" y="1056"/>
                    <a:pt x="76807" y="935"/>
                  </a:cubicBezTo>
                  <a:cubicBezTo>
                    <a:pt x="76442" y="772"/>
                    <a:pt x="76076" y="650"/>
                    <a:pt x="75711" y="529"/>
                  </a:cubicBezTo>
                  <a:cubicBezTo>
                    <a:pt x="75345" y="407"/>
                    <a:pt x="74939" y="326"/>
                    <a:pt x="74574" y="244"/>
                  </a:cubicBezTo>
                  <a:cubicBezTo>
                    <a:pt x="74209" y="163"/>
                    <a:pt x="73803" y="123"/>
                    <a:pt x="73437" y="82"/>
                  </a:cubicBezTo>
                  <a:cubicBezTo>
                    <a:pt x="73032" y="41"/>
                    <a:pt x="72666" y="1"/>
                    <a:pt x="72260" y="1"/>
                  </a:cubicBez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616;p28">
              <a:extLst>
                <a:ext uri="{FF2B5EF4-FFF2-40B4-BE49-F238E27FC236}">
                  <a16:creationId xmlns:a16="http://schemas.microsoft.com/office/drawing/2014/main" id="{DEEDE92C-AC3E-4644-83B9-0691F27F93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2150" y="3399554"/>
              <a:ext cx="409463" cy="457200"/>
            </a:xfrm>
            <a:custGeom>
              <a:avLst/>
              <a:gdLst/>
              <a:ahLst/>
              <a:cxnLst/>
              <a:rect l="l" t="t" r="r" b="b"/>
              <a:pathLst>
                <a:path w="18188" h="18228" extrusionOk="0">
                  <a:moveTo>
                    <a:pt x="9094" y="0"/>
                  </a:moveTo>
                  <a:cubicBezTo>
                    <a:pt x="8810" y="0"/>
                    <a:pt x="8485" y="41"/>
                    <a:pt x="8201" y="81"/>
                  </a:cubicBezTo>
                  <a:cubicBezTo>
                    <a:pt x="7917" y="81"/>
                    <a:pt x="7592" y="122"/>
                    <a:pt x="7308" y="203"/>
                  </a:cubicBezTo>
                  <a:cubicBezTo>
                    <a:pt x="7024" y="244"/>
                    <a:pt x="6740" y="325"/>
                    <a:pt x="6455" y="406"/>
                  </a:cubicBezTo>
                  <a:cubicBezTo>
                    <a:pt x="6171" y="487"/>
                    <a:pt x="5887" y="609"/>
                    <a:pt x="5603" y="731"/>
                  </a:cubicBezTo>
                  <a:cubicBezTo>
                    <a:pt x="5319" y="812"/>
                    <a:pt x="5075" y="974"/>
                    <a:pt x="4791" y="1096"/>
                  </a:cubicBezTo>
                  <a:cubicBezTo>
                    <a:pt x="4548" y="1259"/>
                    <a:pt x="4263" y="1380"/>
                    <a:pt x="4020" y="1543"/>
                  </a:cubicBezTo>
                  <a:cubicBezTo>
                    <a:pt x="3776" y="1705"/>
                    <a:pt x="3533" y="1908"/>
                    <a:pt x="3330" y="2111"/>
                  </a:cubicBezTo>
                  <a:cubicBezTo>
                    <a:pt x="3086" y="2273"/>
                    <a:pt x="2883" y="2476"/>
                    <a:pt x="2640" y="2679"/>
                  </a:cubicBezTo>
                  <a:cubicBezTo>
                    <a:pt x="2437" y="2923"/>
                    <a:pt x="2234" y="3126"/>
                    <a:pt x="2071" y="3369"/>
                  </a:cubicBezTo>
                  <a:cubicBezTo>
                    <a:pt x="1868" y="3572"/>
                    <a:pt x="1706" y="3816"/>
                    <a:pt x="1503" y="4060"/>
                  </a:cubicBezTo>
                  <a:cubicBezTo>
                    <a:pt x="1340" y="4303"/>
                    <a:pt x="1178" y="4587"/>
                    <a:pt x="1056" y="4831"/>
                  </a:cubicBezTo>
                  <a:cubicBezTo>
                    <a:pt x="935" y="5115"/>
                    <a:pt x="772" y="5359"/>
                    <a:pt x="691" y="5643"/>
                  </a:cubicBezTo>
                  <a:cubicBezTo>
                    <a:pt x="569" y="5927"/>
                    <a:pt x="447" y="6211"/>
                    <a:pt x="366" y="6495"/>
                  </a:cubicBezTo>
                  <a:cubicBezTo>
                    <a:pt x="285" y="6779"/>
                    <a:pt x="204" y="7064"/>
                    <a:pt x="163" y="7348"/>
                  </a:cubicBezTo>
                  <a:cubicBezTo>
                    <a:pt x="82" y="7632"/>
                    <a:pt x="41" y="7957"/>
                    <a:pt x="41" y="8241"/>
                  </a:cubicBezTo>
                  <a:cubicBezTo>
                    <a:pt x="1" y="8525"/>
                    <a:pt x="1" y="8850"/>
                    <a:pt x="1" y="9134"/>
                  </a:cubicBezTo>
                  <a:cubicBezTo>
                    <a:pt x="1" y="9418"/>
                    <a:pt x="1" y="9743"/>
                    <a:pt x="41" y="10027"/>
                  </a:cubicBezTo>
                  <a:cubicBezTo>
                    <a:pt x="41" y="10311"/>
                    <a:pt x="123" y="10595"/>
                    <a:pt x="163" y="10920"/>
                  </a:cubicBezTo>
                  <a:cubicBezTo>
                    <a:pt x="204" y="11204"/>
                    <a:pt x="285" y="11488"/>
                    <a:pt x="366" y="11773"/>
                  </a:cubicBezTo>
                  <a:cubicBezTo>
                    <a:pt x="447" y="12057"/>
                    <a:pt x="569" y="12341"/>
                    <a:pt x="691" y="12625"/>
                  </a:cubicBezTo>
                  <a:cubicBezTo>
                    <a:pt x="772" y="12869"/>
                    <a:pt x="935" y="13153"/>
                    <a:pt x="1056" y="13437"/>
                  </a:cubicBezTo>
                  <a:cubicBezTo>
                    <a:pt x="1219" y="13681"/>
                    <a:pt x="1340" y="13924"/>
                    <a:pt x="1503" y="14168"/>
                  </a:cubicBezTo>
                  <a:cubicBezTo>
                    <a:pt x="1706" y="14452"/>
                    <a:pt x="1868" y="14696"/>
                    <a:pt x="2071" y="14898"/>
                  </a:cubicBezTo>
                  <a:cubicBezTo>
                    <a:pt x="2234" y="15142"/>
                    <a:pt x="2437" y="15345"/>
                    <a:pt x="2640" y="15589"/>
                  </a:cubicBezTo>
                  <a:cubicBezTo>
                    <a:pt x="2883" y="15792"/>
                    <a:pt x="3086" y="15995"/>
                    <a:pt x="3330" y="16157"/>
                  </a:cubicBezTo>
                  <a:cubicBezTo>
                    <a:pt x="3533" y="16360"/>
                    <a:pt x="3776" y="16522"/>
                    <a:pt x="4020" y="16685"/>
                  </a:cubicBezTo>
                  <a:cubicBezTo>
                    <a:pt x="4263" y="16888"/>
                    <a:pt x="4548" y="17009"/>
                    <a:pt x="4791" y="17172"/>
                  </a:cubicBezTo>
                  <a:cubicBezTo>
                    <a:pt x="5075" y="17294"/>
                    <a:pt x="5319" y="17415"/>
                    <a:pt x="5603" y="17537"/>
                  </a:cubicBezTo>
                  <a:cubicBezTo>
                    <a:pt x="5887" y="17659"/>
                    <a:pt x="6171" y="17740"/>
                    <a:pt x="6455" y="17862"/>
                  </a:cubicBezTo>
                  <a:cubicBezTo>
                    <a:pt x="6740" y="17943"/>
                    <a:pt x="7024" y="18024"/>
                    <a:pt x="7308" y="18065"/>
                  </a:cubicBezTo>
                  <a:cubicBezTo>
                    <a:pt x="7592" y="18106"/>
                    <a:pt x="7917" y="18146"/>
                    <a:pt x="8201" y="18187"/>
                  </a:cubicBezTo>
                  <a:cubicBezTo>
                    <a:pt x="8485" y="18227"/>
                    <a:pt x="8810" y="18227"/>
                    <a:pt x="9094" y="18227"/>
                  </a:cubicBezTo>
                  <a:cubicBezTo>
                    <a:pt x="9378" y="18227"/>
                    <a:pt x="9703" y="18227"/>
                    <a:pt x="9987" y="18187"/>
                  </a:cubicBezTo>
                  <a:cubicBezTo>
                    <a:pt x="10271" y="18146"/>
                    <a:pt x="10556" y="18106"/>
                    <a:pt x="10880" y="18065"/>
                  </a:cubicBezTo>
                  <a:cubicBezTo>
                    <a:pt x="11165" y="17984"/>
                    <a:pt x="11449" y="17943"/>
                    <a:pt x="11733" y="17862"/>
                  </a:cubicBezTo>
                  <a:cubicBezTo>
                    <a:pt x="12017" y="17740"/>
                    <a:pt x="12301" y="17659"/>
                    <a:pt x="12585" y="17537"/>
                  </a:cubicBezTo>
                  <a:cubicBezTo>
                    <a:pt x="12870" y="17415"/>
                    <a:pt x="13113" y="17294"/>
                    <a:pt x="13397" y="17172"/>
                  </a:cubicBezTo>
                  <a:cubicBezTo>
                    <a:pt x="13641" y="17009"/>
                    <a:pt x="13884" y="16888"/>
                    <a:pt x="14169" y="16685"/>
                  </a:cubicBezTo>
                  <a:cubicBezTo>
                    <a:pt x="14412" y="16522"/>
                    <a:pt x="14615" y="16360"/>
                    <a:pt x="14859" y="16157"/>
                  </a:cubicBezTo>
                  <a:cubicBezTo>
                    <a:pt x="15102" y="15995"/>
                    <a:pt x="15305" y="15792"/>
                    <a:pt x="15549" y="15589"/>
                  </a:cubicBezTo>
                  <a:cubicBezTo>
                    <a:pt x="15752" y="15345"/>
                    <a:pt x="15955" y="15142"/>
                    <a:pt x="16117" y="14898"/>
                  </a:cubicBezTo>
                  <a:cubicBezTo>
                    <a:pt x="16320" y="14655"/>
                    <a:pt x="16483" y="14452"/>
                    <a:pt x="16645" y="14168"/>
                  </a:cubicBezTo>
                  <a:cubicBezTo>
                    <a:pt x="16848" y="13924"/>
                    <a:pt x="16970" y="13681"/>
                    <a:pt x="17132" y="13437"/>
                  </a:cubicBezTo>
                  <a:cubicBezTo>
                    <a:pt x="17254" y="13153"/>
                    <a:pt x="17376" y="12909"/>
                    <a:pt x="17497" y="12625"/>
                  </a:cubicBezTo>
                  <a:cubicBezTo>
                    <a:pt x="17619" y="12341"/>
                    <a:pt x="17700" y="12057"/>
                    <a:pt x="17822" y="11773"/>
                  </a:cubicBezTo>
                  <a:cubicBezTo>
                    <a:pt x="17903" y="11488"/>
                    <a:pt x="17985" y="11204"/>
                    <a:pt x="18025" y="10920"/>
                  </a:cubicBezTo>
                  <a:cubicBezTo>
                    <a:pt x="18066" y="10636"/>
                    <a:pt x="18106" y="10311"/>
                    <a:pt x="18147" y="10027"/>
                  </a:cubicBezTo>
                  <a:cubicBezTo>
                    <a:pt x="18188" y="9743"/>
                    <a:pt x="18188" y="9418"/>
                    <a:pt x="18188" y="9134"/>
                  </a:cubicBezTo>
                  <a:cubicBezTo>
                    <a:pt x="18188" y="8850"/>
                    <a:pt x="18188" y="8525"/>
                    <a:pt x="18147" y="8241"/>
                  </a:cubicBezTo>
                  <a:cubicBezTo>
                    <a:pt x="18106" y="7957"/>
                    <a:pt x="18066" y="7632"/>
                    <a:pt x="18025" y="7348"/>
                  </a:cubicBezTo>
                  <a:cubicBezTo>
                    <a:pt x="17944" y="7064"/>
                    <a:pt x="17903" y="6779"/>
                    <a:pt x="17822" y="6495"/>
                  </a:cubicBezTo>
                  <a:cubicBezTo>
                    <a:pt x="17700" y="6211"/>
                    <a:pt x="17619" y="5927"/>
                    <a:pt x="17497" y="5643"/>
                  </a:cubicBezTo>
                  <a:cubicBezTo>
                    <a:pt x="17376" y="5359"/>
                    <a:pt x="17254" y="5115"/>
                    <a:pt x="17132" y="4831"/>
                  </a:cubicBezTo>
                  <a:cubicBezTo>
                    <a:pt x="16970" y="4587"/>
                    <a:pt x="16848" y="4303"/>
                    <a:pt x="16645" y="4060"/>
                  </a:cubicBezTo>
                  <a:cubicBezTo>
                    <a:pt x="16483" y="3816"/>
                    <a:pt x="16320" y="3572"/>
                    <a:pt x="16117" y="3369"/>
                  </a:cubicBezTo>
                  <a:cubicBezTo>
                    <a:pt x="15955" y="3126"/>
                    <a:pt x="15752" y="2923"/>
                    <a:pt x="15549" y="2679"/>
                  </a:cubicBezTo>
                  <a:cubicBezTo>
                    <a:pt x="15305" y="2476"/>
                    <a:pt x="15102" y="2273"/>
                    <a:pt x="14859" y="2111"/>
                  </a:cubicBezTo>
                  <a:cubicBezTo>
                    <a:pt x="14615" y="1908"/>
                    <a:pt x="14412" y="1705"/>
                    <a:pt x="14169" y="1543"/>
                  </a:cubicBezTo>
                  <a:cubicBezTo>
                    <a:pt x="13884" y="1380"/>
                    <a:pt x="13641" y="1218"/>
                    <a:pt x="13397" y="1096"/>
                  </a:cubicBezTo>
                  <a:cubicBezTo>
                    <a:pt x="13113" y="974"/>
                    <a:pt x="12870" y="812"/>
                    <a:pt x="12585" y="731"/>
                  </a:cubicBezTo>
                  <a:cubicBezTo>
                    <a:pt x="12301" y="609"/>
                    <a:pt x="12017" y="487"/>
                    <a:pt x="11733" y="406"/>
                  </a:cubicBezTo>
                  <a:cubicBezTo>
                    <a:pt x="11449" y="325"/>
                    <a:pt x="11165" y="244"/>
                    <a:pt x="10880" y="203"/>
                  </a:cubicBezTo>
                  <a:cubicBezTo>
                    <a:pt x="10596" y="122"/>
                    <a:pt x="10271" y="81"/>
                    <a:pt x="9987" y="81"/>
                  </a:cubicBezTo>
                  <a:cubicBezTo>
                    <a:pt x="9703" y="41"/>
                    <a:pt x="9378" y="0"/>
                    <a:pt x="909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618;p28">
              <a:extLst>
                <a:ext uri="{FF2B5EF4-FFF2-40B4-BE49-F238E27FC236}">
                  <a16:creationId xmlns:a16="http://schemas.microsoft.com/office/drawing/2014/main" id="{8C941741-DFAC-7E48-B3D8-A8C4B0040881}"/>
                </a:ext>
              </a:extLst>
            </p:cNvPr>
            <p:cNvSpPr txBox="1"/>
            <p:nvPr/>
          </p:nvSpPr>
          <p:spPr>
            <a:xfrm>
              <a:off x="3852050" y="3444849"/>
              <a:ext cx="1030423" cy="3903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Vaccine Passport</a:t>
              </a:r>
              <a:endParaRPr sz="16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9" name="Google Shape;1619;p28">
              <a:extLst>
                <a:ext uri="{FF2B5EF4-FFF2-40B4-BE49-F238E27FC236}">
                  <a16:creationId xmlns:a16="http://schemas.microsoft.com/office/drawing/2014/main" id="{AA759117-CA06-6347-BE9B-F7E3706F2C40}"/>
                </a:ext>
              </a:extLst>
            </p:cNvPr>
            <p:cNvSpPr txBox="1"/>
            <p:nvPr/>
          </p:nvSpPr>
          <p:spPr>
            <a:xfrm>
              <a:off x="4927789" y="3491073"/>
              <a:ext cx="3468668" cy="2978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400">
                  <a:solidFill>
                    <a:schemeClr val="accent5"/>
                  </a:solidFill>
                  <a:latin typeface="Roboto"/>
                  <a:ea typeface="Roboto"/>
                  <a:cs typeface="Roboto"/>
                </a:rPr>
                <a:t>Mandate proof of vaccination for public places</a:t>
              </a:r>
            </a:p>
          </p:txBody>
        </p:sp>
      </p:grpSp>
      <p:sp>
        <p:nvSpPr>
          <p:cNvPr id="126" name="Google Shape;1592;p28">
            <a:extLst>
              <a:ext uri="{FF2B5EF4-FFF2-40B4-BE49-F238E27FC236}">
                <a16:creationId xmlns:a16="http://schemas.microsoft.com/office/drawing/2014/main" id="{744CACA2-AA50-9649-B578-1AA39B0799D7}"/>
              </a:ext>
            </a:extLst>
          </p:cNvPr>
          <p:cNvSpPr txBox="1"/>
          <p:nvPr/>
        </p:nvSpPr>
        <p:spPr>
          <a:xfrm>
            <a:off x="3855258" y="2060542"/>
            <a:ext cx="749074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</a:t>
            </a:r>
            <a:endParaRPr sz="18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7" name="Google Shape;1592;p28">
            <a:extLst>
              <a:ext uri="{FF2B5EF4-FFF2-40B4-BE49-F238E27FC236}">
                <a16:creationId xmlns:a16="http://schemas.microsoft.com/office/drawing/2014/main" id="{A540E219-A23D-7845-8147-C6314937B9EF}"/>
              </a:ext>
            </a:extLst>
          </p:cNvPr>
          <p:cNvSpPr txBox="1"/>
          <p:nvPr/>
        </p:nvSpPr>
        <p:spPr>
          <a:xfrm>
            <a:off x="3840405" y="2755116"/>
            <a:ext cx="749074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</a:t>
            </a:r>
            <a:endParaRPr sz="18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140" name="Google Shape;1588;p28">
            <a:extLst>
              <a:ext uri="{FF2B5EF4-FFF2-40B4-BE49-F238E27FC236}">
                <a16:creationId xmlns:a16="http://schemas.microsoft.com/office/drawing/2014/main" id="{FB85B2F0-CCEE-C041-84C4-7D4D4B207C10}"/>
              </a:ext>
            </a:extLst>
          </p:cNvPr>
          <p:cNvGrpSpPr/>
          <p:nvPr/>
        </p:nvGrpSpPr>
        <p:grpSpPr>
          <a:xfrm>
            <a:off x="3114485" y="1356755"/>
            <a:ext cx="5429283" cy="473908"/>
            <a:chOff x="3028925" y="1447489"/>
            <a:chExt cx="4982848" cy="473908"/>
          </a:xfrm>
        </p:grpSpPr>
        <p:sp>
          <p:nvSpPr>
            <p:cNvPr id="141" name="Google Shape;1589;p28">
              <a:extLst>
                <a:ext uri="{FF2B5EF4-FFF2-40B4-BE49-F238E27FC236}">
                  <a16:creationId xmlns:a16="http://schemas.microsoft.com/office/drawing/2014/main" id="{3D258128-2E24-1E46-A7B0-F175BC5FDCC2}"/>
                </a:ext>
              </a:extLst>
            </p:cNvPr>
            <p:cNvSpPr/>
            <p:nvPr/>
          </p:nvSpPr>
          <p:spPr>
            <a:xfrm>
              <a:off x="4130700" y="1448270"/>
              <a:ext cx="3881073" cy="473127"/>
            </a:xfrm>
            <a:prstGeom prst="roundRect">
              <a:avLst>
                <a:gd name="adj" fmla="val 50000"/>
              </a:avLst>
            </a:prstGeom>
            <a:solidFill>
              <a:srgbClr val="5E60CE">
                <a:alpha val="5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590;p28">
              <a:extLst>
                <a:ext uri="{FF2B5EF4-FFF2-40B4-BE49-F238E27FC236}">
                  <a16:creationId xmlns:a16="http://schemas.microsoft.com/office/drawing/2014/main" id="{C3552F3C-F0DF-3441-A4BE-1254A147F1F9}"/>
                </a:ext>
              </a:extLst>
            </p:cNvPr>
            <p:cNvSpPr/>
            <p:nvPr/>
          </p:nvSpPr>
          <p:spPr>
            <a:xfrm>
              <a:off x="3028925" y="1454700"/>
              <a:ext cx="1395662" cy="456418"/>
            </a:xfrm>
            <a:custGeom>
              <a:avLst/>
              <a:gdLst/>
              <a:ahLst/>
              <a:cxnLst/>
              <a:rect l="l" t="t" r="r" b="b"/>
              <a:pathLst>
                <a:path w="84114" h="23708" extrusionOk="0">
                  <a:moveTo>
                    <a:pt x="11854" y="0"/>
                  </a:moveTo>
                  <a:cubicBezTo>
                    <a:pt x="11448" y="0"/>
                    <a:pt x="11083" y="41"/>
                    <a:pt x="10677" y="81"/>
                  </a:cubicBezTo>
                  <a:cubicBezTo>
                    <a:pt x="10312" y="122"/>
                    <a:pt x="9906" y="162"/>
                    <a:pt x="9540" y="244"/>
                  </a:cubicBezTo>
                  <a:cubicBezTo>
                    <a:pt x="9175" y="325"/>
                    <a:pt x="8769" y="406"/>
                    <a:pt x="8404" y="528"/>
                  </a:cubicBezTo>
                  <a:cubicBezTo>
                    <a:pt x="8038" y="650"/>
                    <a:pt x="7673" y="771"/>
                    <a:pt x="7308" y="934"/>
                  </a:cubicBezTo>
                  <a:cubicBezTo>
                    <a:pt x="6942" y="1056"/>
                    <a:pt x="6618" y="1218"/>
                    <a:pt x="6252" y="1421"/>
                  </a:cubicBezTo>
                  <a:cubicBezTo>
                    <a:pt x="5927" y="1583"/>
                    <a:pt x="5603" y="1786"/>
                    <a:pt x="5278" y="2030"/>
                  </a:cubicBezTo>
                  <a:cubicBezTo>
                    <a:pt x="4953" y="2233"/>
                    <a:pt x="4628" y="2476"/>
                    <a:pt x="4344" y="2720"/>
                  </a:cubicBezTo>
                  <a:cubicBezTo>
                    <a:pt x="4060" y="2964"/>
                    <a:pt x="3735" y="3207"/>
                    <a:pt x="3492" y="3491"/>
                  </a:cubicBezTo>
                  <a:cubicBezTo>
                    <a:pt x="3208" y="3775"/>
                    <a:pt x="2923" y="4060"/>
                    <a:pt x="2680" y="4344"/>
                  </a:cubicBezTo>
                  <a:cubicBezTo>
                    <a:pt x="2436" y="4628"/>
                    <a:pt x="2233" y="4953"/>
                    <a:pt x="1990" y="5277"/>
                  </a:cubicBezTo>
                  <a:cubicBezTo>
                    <a:pt x="1787" y="5602"/>
                    <a:pt x="1584" y="5927"/>
                    <a:pt x="1421" y="6292"/>
                  </a:cubicBezTo>
                  <a:cubicBezTo>
                    <a:pt x="1218" y="6617"/>
                    <a:pt x="1056" y="6982"/>
                    <a:pt x="894" y="7307"/>
                  </a:cubicBezTo>
                  <a:cubicBezTo>
                    <a:pt x="772" y="7673"/>
                    <a:pt x="650" y="8038"/>
                    <a:pt x="528" y="8403"/>
                  </a:cubicBezTo>
                  <a:cubicBezTo>
                    <a:pt x="406" y="8809"/>
                    <a:pt x="325" y="9175"/>
                    <a:pt x="244" y="9540"/>
                  </a:cubicBezTo>
                  <a:cubicBezTo>
                    <a:pt x="163" y="9905"/>
                    <a:pt x="82" y="10311"/>
                    <a:pt x="82" y="10677"/>
                  </a:cubicBezTo>
                  <a:cubicBezTo>
                    <a:pt x="41" y="11083"/>
                    <a:pt x="0" y="11489"/>
                    <a:pt x="0" y="11854"/>
                  </a:cubicBezTo>
                  <a:cubicBezTo>
                    <a:pt x="0" y="12260"/>
                    <a:pt x="41" y="12625"/>
                    <a:pt x="82" y="13031"/>
                  </a:cubicBezTo>
                  <a:cubicBezTo>
                    <a:pt x="82" y="13396"/>
                    <a:pt x="163" y="13762"/>
                    <a:pt x="244" y="14168"/>
                  </a:cubicBezTo>
                  <a:cubicBezTo>
                    <a:pt x="325" y="14533"/>
                    <a:pt x="406" y="14899"/>
                    <a:pt x="528" y="15304"/>
                  </a:cubicBezTo>
                  <a:cubicBezTo>
                    <a:pt x="609" y="15670"/>
                    <a:pt x="772" y="16035"/>
                    <a:pt x="894" y="16401"/>
                  </a:cubicBezTo>
                  <a:cubicBezTo>
                    <a:pt x="1056" y="16725"/>
                    <a:pt x="1218" y="17091"/>
                    <a:pt x="1421" y="17415"/>
                  </a:cubicBezTo>
                  <a:cubicBezTo>
                    <a:pt x="1584" y="17781"/>
                    <a:pt x="1787" y="18106"/>
                    <a:pt x="1990" y="18430"/>
                  </a:cubicBezTo>
                  <a:cubicBezTo>
                    <a:pt x="2233" y="18755"/>
                    <a:pt x="2436" y="19080"/>
                    <a:pt x="2680" y="19364"/>
                  </a:cubicBezTo>
                  <a:cubicBezTo>
                    <a:pt x="2964" y="19648"/>
                    <a:pt x="3208" y="19932"/>
                    <a:pt x="3492" y="20216"/>
                  </a:cubicBezTo>
                  <a:cubicBezTo>
                    <a:pt x="3735" y="20501"/>
                    <a:pt x="4060" y="20744"/>
                    <a:pt x="4344" y="20988"/>
                  </a:cubicBezTo>
                  <a:cubicBezTo>
                    <a:pt x="4628" y="21231"/>
                    <a:pt x="4953" y="21475"/>
                    <a:pt x="5278" y="21678"/>
                  </a:cubicBezTo>
                  <a:cubicBezTo>
                    <a:pt x="5603" y="21921"/>
                    <a:pt x="5927" y="22124"/>
                    <a:pt x="6252" y="22287"/>
                  </a:cubicBezTo>
                  <a:cubicBezTo>
                    <a:pt x="6618" y="22490"/>
                    <a:pt x="6942" y="22652"/>
                    <a:pt x="7308" y="22774"/>
                  </a:cubicBezTo>
                  <a:cubicBezTo>
                    <a:pt x="7673" y="22936"/>
                    <a:pt x="8038" y="23058"/>
                    <a:pt x="8404" y="23180"/>
                  </a:cubicBezTo>
                  <a:cubicBezTo>
                    <a:pt x="8769" y="23302"/>
                    <a:pt x="9175" y="23383"/>
                    <a:pt x="9540" y="23464"/>
                  </a:cubicBezTo>
                  <a:cubicBezTo>
                    <a:pt x="9906" y="23545"/>
                    <a:pt x="10312" y="23626"/>
                    <a:pt x="10677" y="23626"/>
                  </a:cubicBezTo>
                  <a:cubicBezTo>
                    <a:pt x="11083" y="23667"/>
                    <a:pt x="11448" y="23708"/>
                    <a:pt x="11854" y="23708"/>
                  </a:cubicBezTo>
                  <a:lnTo>
                    <a:pt x="72260" y="23708"/>
                  </a:lnTo>
                  <a:cubicBezTo>
                    <a:pt x="72666" y="23708"/>
                    <a:pt x="73031" y="23667"/>
                    <a:pt x="73437" y="23626"/>
                  </a:cubicBezTo>
                  <a:cubicBezTo>
                    <a:pt x="73803" y="23586"/>
                    <a:pt x="74209" y="23545"/>
                    <a:pt x="74574" y="23464"/>
                  </a:cubicBezTo>
                  <a:cubicBezTo>
                    <a:pt x="74939" y="23383"/>
                    <a:pt x="75345" y="23302"/>
                    <a:pt x="75711" y="23180"/>
                  </a:cubicBezTo>
                  <a:cubicBezTo>
                    <a:pt x="76076" y="23058"/>
                    <a:pt x="76441" y="22936"/>
                    <a:pt x="76807" y="22774"/>
                  </a:cubicBezTo>
                  <a:cubicBezTo>
                    <a:pt x="77172" y="22652"/>
                    <a:pt x="77497" y="22490"/>
                    <a:pt x="77862" y="22287"/>
                  </a:cubicBezTo>
                  <a:cubicBezTo>
                    <a:pt x="78187" y="22124"/>
                    <a:pt x="78512" y="21921"/>
                    <a:pt x="78836" y="21678"/>
                  </a:cubicBezTo>
                  <a:cubicBezTo>
                    <a:pt x="79161" y="21475"/>
                    <a:pt x="79486" y="21231"/>
                    <a:pt x="79770" y="20988"/>
                  </a:cubicBezTo>
                  <a:cubicBezTo>
                    <a:pt x="80095" y="20744"/>
                    <a:pt x="80379" y="20501"/>
                    <a:pt x="80623" y="20216"/>
                  </a:cubicBezTo>
                  <a:cubicBezTo>
                    <a:pt x="80907" y="19932"/>
                    <a:pt x="81191" y="19648"/>
                    <a:pt x="81435" y="19364"/>
                  </a:cubicBezTo>
                  <a:cubicBezTo>
                    <a:pt x="81678" y="19080"/>
                    <a:pt x="81881" y="18755"/>
                    <a:pt x="82125" y="18430"/>
                  </a:cubicBezTo>
                  <a:cubicBezTo>
                    <a:pt x="82328" y="18106"/>
                    <a:pt x="82531" y="17781"/>
                    <a:pt x="82693" y="17415"/>
                  </a:cubicBezTo>
                  <a:cubicBezTo>
                    <a:pt x="82896" y="17091"/>
                    <a:pt x="83058" y="16766"/>
                    <a:pt x="83221" y="16401"/>
                  </a:cubicBezTo>
                  <a:cubicBezTo>
                    <a:pt x="83343" y="16035"/>
                    <a:pt x="83505" y="15670"/>
                    <a:pt x="83586" y="15304"/>
                  </a:cubicBezTo>
                  <a:cubicBezTo>
                    <a:pt x="83708" y="14939"/>
                    <a:pt x="83789" y="14533"/>
                    <a:pt x="83870" y="14168"/>
                  </a:cubicBezTo>
                  <a:cubicBezTo>
                    <a:pt x="83951" y="13802"/>
                    <a:pt x="84033" y="13396"/>
                    <a:pt x="84073" y="13031"/>
                  </a:cubicBezTo>
                  <a:cubicBezTo>
                    <a:pt x="84073" y="12625"/>
                    <a:pt x="84114" y="12260"/>
                    <a:pt x="84114" y="11854"/>
                  </a:cubicBezTo>
                  <a:cubicBezTo>
                    <a:pt x="84114" y="11448"/>
                    <a:pt x="84073" y="11083"/>
                    <a:pt x="84073" y="10677"/>
                  </a:cubicBezTo>
                  <a:cubicBezTo>
                    <a:pt x="84033" y="10311"/>
                    <a:pt x="83951" y="9946"/>
                    <a:pt x="83870" y="9540"/>
                  </a:cubicBezTo>
                  <a:cubicBezTo>
                    <a:pt x="83789" y="9175"/>
                    <a:pt x="83708" y="8809"/>
                    <a:pt x="83586" y="8403"/>
                  </a:cubicBezTo>
                  <a:cubicBezTo>
                    <a:pt x="83505" y="8038"/>
                    <a:pt x="83343" y="7673"/>
                    <a:pt x="83221" y="7307"/>
                  </a:cubicBezTo>
                  <a:cubicBezTo>
                    <a:pt x="83058" y="6982"/>
                    <a:pt x="82896" y="6617"/>
                    <a:pt x="82693" y="6292"/>
                  </a:cubicBezTo>
                  <a:cubicBezTo>
                    <a:pt x="82531" y="5927"/>
                    <a:pt x="82328" y="5602"/>
                    <a:pt x="82125" y="5277"/>
                  </a:cubicBezTo>
                  <a:cubicBezTo>
                    <a:pt x="81881" y="4953"/>
                    <a:pt x="81678" y="4628"/>
                    <a:pt x="81435" y="4344"/>
                  </a:cubicBezTo>
                  <a:cubicBezTo>
                    <a:pt x="81191" y="4060"/>
                    <a:pt x="80907" y="3775"/>
                    <a:pt x="80623" y="3491"/>
                  </a:cubicBezTo>
                  <a:cubicBezTo>
                    <a:pt x="80379" y="3207"/>
                    <a:pt x="80095" y="2964"/>
                    <a:pt x="79770" y="2720"/>
                  </a:cubicBezTo>
                  <a:cubicBezTo>
                    <a:pt x="79486" y="2476"/>
                    <a:pt x="79161" y="2233"/>
                    <a:pt x="78836" y="2030"/>
                  </a:cubicBezTo>
                  <a:cubicBezTo>
                    <a:pt x="78512" y="1786"/>
                    <a:pt x="78187" y="1583"/>
                    <a:pt x="77862" y="1421"/>
                  </a:cubicBezTo>
                  <a:cubicBezTo>
                    <a:pt x="77497" y="1218"/>
                    <a:pt x="77172" y="1056"/>
                    <a:pt x="76807" y="934"/>
                  </a:cubicBezTo>
                  <a:cubicBezTo>
                    <a:pt x="76441" y="771"/>
                    <a:pt x="76076" y="650"/>
                    <a:pt x="75711" y="528"/>
                  </a:cubicBezTo>
                  <a:cubicBezTo>
                    <a:pt x="75345" y="406"/>
                    <a:pt x="74939" y="325"/>
                    <a:pt x="74574" y="244"/>
                  </a:cubicBezTo>
                  <a:cubicBezTo>
                    <a:pt x="74209" y="162"/>
                    <a:pt x="73803" y="122"/>
                    <a:pt x="73437" y="81"/>
                  </a:cubicBezTo>
                  <a:cubicBezTo>
                    <a:pt x="73031" y="41"/>
                    <a:pt x="72666" y="0"/>
                    <a:pt x="72260" y="0"/>
                  </a:cubicBez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591;p28">
              <a:extLst>
                <a:ext uri="{FF2B5EF4-FFF2-40B4-BE49-F238E27FC236}">
                  <a16:creationId xmlns:a16="http://schemas.microsoft.com/office/drawing/2014/main" id="{23F77E74-77E4-1A49-BF7A-EB597A55679A}"/>
                </a:ext>
              </a:extLst>
            </p:cNvPr>
            <p:cNvSpPr/>
            <p:nvPr/>
          </p:nvSpPr>
          <p:spPr>
            <a:xfrm>
              <a:off x="3031753" y="1447489"/>
              <a:ext cx="419606" cy="457200"/>
            </a:xfrm>
            <a:custGeom>
              <a:avLst/>
              <a:gdLst/>
              <a:ahLst/>
              <a:cxnLst/>
              <a:rect l="l" t="t" r="r" b="b"/>
              <a:pathLst>
                <a:path w="18229" h="18228" extrusionOk="0">
                  <a:moveTo>
                    <a:pt x="9419" y="1"/>
                  </a:moveTo>
                  <a:cubicBezTo>
                    <a:pt x="9135" y="1"/>
                    <a:pt x="8810" y="1"/>
                    <a:pt x="8526" y="41"/>
                  </a:cubicBezTo>
                  <a:cubicBezTo>
                    <a:pt x="8242" y="41"/>
                    <a:pt x="7917" y="82"/>
                    <a:pt x="7633" y="122"/>
                  </a:cubicBezTo>
                  <a:cubicBezTo>
                    <a:pt x="7349" y="163"/>
                    <a:pt x="7065" y="244"/>
                    <a:pt x="6780" y="325"/>
                  </a:cubicBezTo>
                  <a:cubicBezTo>
                    <a:pt x="6456" y="407"/>
                    <a:pt x="6171" y="488"/>
                    <a:pt x="5928" y="569"/>
                  </a:cubicBezTo>
                  <a:cubicBezTo>
                    <a:pt x="5644" y="691"/>
                    <a:pt x="5360" y="813"/>
                    <a:pt x="5075" y="934"/>
                  </a:cubicBezTo>
                  <a:cubicBezTo>
                    <a:pt x="4832" y="1056"/>
                    <a:pt x="4548" y="1219"/>
                    <a:pt x="4304" y="1381"/>
                  </a:cubicBezTo>
                  <a:cubicBezTo>
                    <a:pt x="4061" y="1543"/>
                    <a:pt x="3817" y="1706"/>
                    <a:pt x="3573" y="1868"/>
                  </a:cubicBezTo>
                  <a:cubicBezTo>
                    <a:pt x="3330" y="2071"/>
                    <a:pt x="3127" y="2274"/>
                    <a:pt x="2883" y="2477"/>
                  </a:cubicBezTo>
                  <a:cubicBezTo>
                    <a:pt x="2680" y="2680"/>
                    <a:pt x="2477" y="2883"/>
                    <a:pt x="2274" y="3086"/>
                  </a:cubicBezTo>
                  <a:cubicBezTo>
                    <a:pt x="2071" y="3330"/>
                    <a:pt x="1868" y="3573"/>
                    <a:pt x="1706" y="3817"/>
                  </a:cubicBezTo>
                  <a:cubicBezTo>
                    <a:pt x="1544" y="4060"/>
                    <a:pt x="1381" y="4304"/>
                    <a:pt x="1219" y="4547"/>
                  </a:cubicBezTo>
                  <a:cubicBezTo>
                    <a:pt x="1056" y="4832"/>
                    <a:pt x="935" y="5075"/>
                    <a:pt x="813" y="5359"/>
                  </a:cubicBezTo>
                  <a:cubicBezTo>
                    <a:pt x="691" y="5643"/>
                    <a:pt x="569" y="5887"/>
                    <a:pt x="488" y="6171"/>
                  </a:cubicBezTo>
                  <a:cubicBezTo>
                    <a:pt x="407" y="6455"/>
                    <a:pt x="285" y="6740"/>
                    <a:pt x="245" y="7024"/>
                  </a:cubicBezTo>
                  <a:cubicBezTo>
                    <a:pt x="163" y="7348"/>
                    <a:pt x="123" y="7633"/>
                    <a:pt x="82" y="7917"/>
                  </a:cubicBezTo>
                  <a:cubicBezTo>
                    <a:pt x="42" y="8201"/>
                    <a:pt x="1" y="8526"/>
                    <a:pt x="1" y="8810"/>
                  </a:cubicBezTo>
                  <a:cubicBezTo>
                    <a:pt x="1" y="9094"/>
                    <a:pt x="1" y="9419"/>
                    <a:pt x="1" y="9703"/>
                  </a:cubicBezTo>
                  <a:cubicBezTo>
                    <a:pt x="42" y="9987"/>
                    <a:pt x="82" y="10312"/>
                    <a:pt x="123" y="10596"/>
                  </a:cubicBezTo>
                  <a:cubicBezTo>
                    <a:pt x="163" y="10880"/>
                    <a:pt x="245" y="11164"/>
                    <a:pt x="326" y="11449"/>
                  </a:cubicBezTo>
                  <a:cubicBezTo>
                    <a:pt x="366" y="11773"/>
                    <a:pt x="488" y="12057"/>
                    <a:pt x="569" y="12301"/>
                  </a:cubicBezTo>
                  <a:cubicBezTo>
                    <a:pt x="691" y="12585"/>
                    <a:pt x="813" y="12869"/>
                    <a:pt x="935" y="13154"/>
                  </a:cubicBezTo>
                  <a:cubicBezTo>
                    <a:pt x="1056" y="13397"/>
                    <a:pt x="1219" y="13681"/>
                    <a:pt x="1381" y="13925"/>
                  </a:cubicBezTo>
                  <a:cubicBezTo>
                    <a:pt x="1544" y="14168"/>
                    <a:pt x="1706" y="14412"/>
                    <a:pt x="1868" y="14656"/>
                  </a:cubicBezTo>
                  <a:cubicBezTo>
                    <a:pt x="2071" y="14899"/>
                    <a:pt x="2234" y="15102"/>
                    <a:pt x="2437" y="15346"/>
                  </a:cubicBezTo>
                  <a:cubicBezTo>
                    <a:pt x="2680" y="15549"/>
                    <a:pt x="2883" y="15752"/>
                    <a:pt x="3086" y="15955"/>
                  </a:cubicBezTo>
                  <a:cubicBezTo>
                    <a:pt x="3330" y="16158"/>
                    <a:pt x="3573" y="16361"/>
                    <a:pt x="3817" y="16523"/>
                  </a:cubicBezTo>
                  <a:cubicBezTo>
                    <a:pt x="4061" y="16685"/>
                    <a:pt x="4304" y="16848"/>
                    <a:pt x="4548" y="17010"/>
                  </a:cubicBezTo>
                  <a:cubicBezTo>
                    <a:pt x="4791" y="17172"/>
                    <a:pt x="5075" y="17294"/>
                    <a:pt x="5360" y="17416"/>
                  </a:cubicBezTo>
                  <a:cubicBezTo>
                    <a:pt x="5603" y="17538"/>
                    <a:pt x="5887" y="17660"/>
                    <a:pt x="6171" y="17741"/>
                  </a:cubicBezTo>
                  <a:cubicBezTo>
                    <a:pt x="6456" y="17822"/>
                    <a:pt x="6740" y="17944"/>
                    <a:pt x="7024" y="17984"/>
                  </a:cubicBezTo>
                  <a:cubicBezTo>
                    <a:pt x="7308" y="18066"/>
                    <a:pt x="7633" y="18106"/>
                    <a:pt x="7917" y="18147"/>
                  </a:cubicBezTo>
                  <a:cubicBezTo>
                    <a:pt x="8201" y="18187"/>
                    <a:pt x="8485" y="18228"/>
                    <a:pt x="8810" y="18228"/>
                  </a:cubicBezTo>
                  <a:lnTo>
                    <a:pt x="9703" y="18228"/>
                  </a:lnTo>
                  <a:cubicBezTo>
                    <a:pt x="9987" y="18187"/>
                    <a:pt x="10272" y="18147"/>
                    <a:pt x="10596" y="18106"/>
                  </a:cubicBezTo>
                  <a:cubicBezTo>
                    <a:pt x="10881" y="18066"/>
                    <a:pt x="11165" y="17984"/>
                    <a:pt x="11449" y="17903"/>
                  </a:cubicBezTo>
                  <a:cubicBezTo>
                    <a:pt x="11733" y="17863"/>
                    <a:pt x="12017" y="17741"/>
                    <a:pt x="12301" y="17660"/>
                  </a:cubicBezTo>
                  <a:cubicBezTo>
                    <a:pt x="12586" y="17538"/>
                    <a:pt x="12870" y="17416"/>
                    <a:pt x="13113" y="17294"/>
                  </a:cubicBezTo>
                  <a:cubicBezTo>
                    <a:pt x="13397" y="17172"/>
                    <a:pt x="13641" y="17010"/>
                    <a:pt x="13925" y="16848"/>
                  </a:cubicBezTo>
                  <a:cubicBezTo>
                    <a:pt x="14169" y="16685"/>
                    <a:pt x="14412" y="16523"/>
                    <a:pt x="14656" y="16361"/>
                  </a:cubicBezTo>
                  <a:cubicBezTo>
                    <a:pt x="14899" y="16158"/>
                    <a:pt x="15102" y="15995"/>
                    <a:pt x="15346" y="15792"/>
                  </a:cubicBezTo>
                  <a:cubicBezTo>
                    <a:pt x="15549" y="15549"/>
                    <a:pt x="15752" y="15346"/>
                    <a:pt x="15955" y="15143"/>
                  </a:cubicBezTo>
                  <a:cubicBezTo>
                    <a:pt x="16158" y="14899"/>
                    <a:pt x="16320" y="14656"/>
                    <a:pt x="16523" y="14412"/>
                  </a:cubicBezTo>
                  <a:cubicBezTo>
                    <a:pt x="16686" y="14168"/>
                    <a:pt x="16848" y="13925"/>
                    <a:pt x="17010" y="13681"/>
                  </a:cubicBezTo>
                  <a:cubicBezTo>
                    <a:pt x="17132" y="13438"/>
                    <a:pt x="17295" y="13154"/>
                    <a:pt x="17416" y="12869"/>
                  </a:cubicBezTo>
                  <a:cubicBezTo>
                    <a:pt x="17538" y="12626"/>
                    <a:pt x="17660" y="12342"/>
                    <a:pt x="17741" y="12057"/>
                  </a:cubicBezTo>
                  <a:cubicBezTo>
                    <a:pt x="17822" y="11773"/>
                    <a:pt x="17903" y="11489"/>
                    <a:pt x="17985" y="11205"/>
                  </a:cubicBezTo>
                  <a:cubicBezTo>
                    <a:pt x="18066" y="10921"/>
                    <a:pt x="18106" y="10596"/>
                    <a:pt x="18147" y="10312"/>
                  </a:cubicBezTo>
                  <a:cubicBezTo>
                    <a:pt x="18188" y="10028"/>
                    <a:pt x="18188" y="9703"/>
                    <a:pt x="18228" y="9419"/>
                  </a:cubicBezTo>
                  <a:cubicBezTo>
                    <a:pt x="18228" y="9135"/>
                    <a:pt x="18228" y="8810"/>
                    <a:pt x="18188" y="8526"/>
                  </a:cubicBezTo>
                  <a:cubicBezTo>
                    <a:pt x="18188" y="8242"/>
                    <a:pt x="18147" y="7917"/>
                    <a:pt x="18106" y="7633"/>
                  </a:cubicBezTo>
                  <a:cubicBezTo>
                    <a:pt x="18066" y="7348"/>
                    <a:pt x="17985" y="7064"/>
                    <a:pt x="17903" y="6780"/>
                  </a:cubicBezTo>
                  <a:cubicBezTo>
                    <a:pt x="17822" y="6496"/>
                    <a:pt x="17741" y="6212"/>
                    <a:pt x="17619" y="5928"/>
                  </a:cubicBezTo>
                  <a:cubicBezTo>
                    <a:pt x="17538" y="5643"/>
                    <a:pt x="17416" y="5359"/>
                    <a:pt x="17295" y="5075"/>
                  </a:cubicBezTo>
                  <a:cubicBezTo>
                    <a:pt x="17173" y="4832"/>
                    <a:pt x="17010" y="4547"/>
                    <a:pt x="16848" y="4304"/>
                  </a:cubicBezTo>
                  <a:cubicBezTo>
                    <a:pt x="16686" y="4060"/>
                    <a:pt x="16523" y="3817"/>
                    <a:pt x="16361" y="3573"/>
                  </a:cubicBezTo>
                  <a:cubicBezTo>
                    <a:pt x="16158" y="3330"/>
                    <a:pt x="15955" y="3127"/>
                    <a:pt x="15752" y="2883"/>
                  </a:cubicBezTo>
                  <a:cubicBezTo>
                    <a:pt x="15549" y="2680"/>
                    <a:pt x="15346" y="2477"/>
                    <a:pt x="15102" y="2274"/>
                  </a:cubicBezTo>
                  <a:cubicBezTo>
                    <a:pt x="14899" y="2071"/>
                    <a:pt x="14656" y="1909"/>
                    <a:pt x="14412" y="1706"/>
                  </a:cubicBezTo>
                  <a:cubicBezTo>
                    <a:pt x="14169" y="1543"/>
                    <a:pt x="13925" y="1381"/>
                    <a:pt x="13682" y="1219"/>
                  </a:cubicBezTo>
                  <a:cubicBezTo>
                    <a:pt x="13397" y="1056"/>
                    <a:pt x="13154" y="934"/>
                    <a:pt x="12870" y="813"/>
                  </a:cubicBezTo>
                  <a:cubicBezTo>
                    <a:pt x="12586" y="691"/>
                    <a:pt x="12342" y="569"/>
                    <a:pt x="12058" y="488"/>
                  </a:cubicBezTo>
                  <a:cubicBezTo>
                    <a:pt x="11774" y="407"/>
                    <a:pt x="11489" y="325"/>
                    <a:pt x="11205" y="244"/>
                  </a:cubicBezTo>
                  <a:cubicBezTo>
                    <a:pt x="10881" y="163"/>
                    <a:pt x="10596" y="122"/>
                    <a:pt x="10312" y="82"/>
                  </a:cubicBezTo>
                  <a:cubicBezTo>
                    <a:pt x="10028" y="41"/>
                    <a:pt x="9703" y="1"/>
                    <a:pt x="94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593;p28">
              <a:extLst>
                <a:ext uri="{FF2B5EF4-FFF2-40B4-BE49-F238E27FC236}">
                  <a16:creationId xmlns:a16="http://schemas.microsoft.com/office/drawing/2014/main" id="{0330D722-D7F7-6649-AA59-DCE8863D2962}"/>
                </a:ext>
              </a:extLst>
            </p:cNvPr>
            <p:cNvSpPr txBox="1"/>
            <p:nvPr/>
          </p:nvSpPr>
          <p:spPr>
            <a:xfrm>
              <a:off x="3391651" y="1497856"/>
              <a:ext cx="985814" cy="3903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" sz="16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Industries</a:t>
              </a:r>
              <a:endParaRPr sz="16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5" name="Google Shape;1594;p28">
              <a:extLst>
                <a:ext uri="{FF2B5EF4-FFF2-40B4-BE49-F238E27FC236}">
                  <a16:creationId xmlns:a16="http://schemas.microsoft.com/office/drawing/2014/main" id="{61FF6744-03FF-D048-85AB-42644A821D90}"/>
                </a:ext>
              </a:extLst>
            </p:cNvPr>
            <p:cNvSpPr txBox="1"/>
            <p:nvPr/>
          </p:nvSpPr>
          <p:spPr>
            <a:xfrm>
              <a:off x="4487215" y="1487527"/>
              <a:ext cx="3401639" cy="38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1400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Increase support for Hospitality, Education and Energy industries.</a:t>
              </a:r>
              <a:endParaRPr lang="en" sz="1400">
                <a:solidFill>
                  <a:schemeClr val="accent5"/>
                </a:solidFill>
                <a:latin typeface="Roboto"/>
                <a:ea typeface="Roboto"/>
                <a:cs typeface="Roboto"/>
              </a:endParaRPr>
            </a:p>
          </p:txBody>
        </p:sp>
      </p:grpSp>
      <p:sp>
        <p:nvSpPr>
          <p:cNvPr id="146" name="Google Shape;1592;p28">
            <a:extLst>
              <a:ext uri="{FF2B5EF4-FFF2-40B4-BE49-F238E27FC236}">
                <a16:creationId xmlns:a16="http://schemas.microsoft.com/office/drawing/2014/main" id="{6119D4D4-52E9-8642-B37E-964177E7D2C5}"/>
              </a:ext>
            </a:extLst>
          </p:cNvPr>
          <p:cNvSpPr txBox="1"/>
          <p:nvPr/>
        </p:nvSpPr>
        <p:spPr>
          <a:xfrm>
            <a:off x="3185805" y="1389079"/>
            <a:ext cx="749074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</a:t>
            </a:r>
            <a:endParaRPr sz="18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47" name="Google Shape;1592;p28">
            <a:extLst>
              <a:ext uri="{FF2B5EF4-FFF2-40B4-BE49-F238E27FC236}">
                <a16:creationId xmlns:a16="http://schemas.microsoft.com/office/drawing/2014/main" id="{3051E2D7-08F3-0E4C-BB0F-0F827CE23E9D}"/>
              </a:ext>
            </a:extLst>
          </p:cNvPr>
          <p:cNvSpPr txBox="1"/>
          <p:nvPr/>
        </p:nvSpPr>
        <p:spPr>
          <a:xfrm>
            <a:off x="3770224" y="3447342"/>
            <a:ext cx="674834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</a:t>
            </a:r>
            <a:endParaRPr sz="18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48" name="Google Shape;1592;p28">
            <a:extLst>
              <a:ext uri="{FF2B5EF4-FFF2-40B4-BE49-F238E27FC236}">
                <a16:creationId xmlns:a16="http://schemas.microsoft.com/office/drawing/2014/main" id="{FCED6169-3984-9844-A9B2-BFC86F97DA19}"/>
              </a:ext>
            </a:extLst>
          </p:cNvPr>
          <p:cNvSpPr txBox="1"/>
          <p:nvPr/>
        </p:nvSpPr>
        <p:spPr>
          <a:xfrm>
            <a:off x="3167691" y="4147343"/>
            <a:ext cx="774996" cy="422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</a:t>
            </a:r>
            <a:endParaRPr sz="18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4267908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0318F575-182E-B744-A789-C7411AAAA874}"/>
              </a:ext>
            </a:extLst>
          </p:cNvPr>
          <p:cNvSpPr/>
          <p:nvPr/>
        </p:nvSpPr>
        <p:spPr>
          <a:xfrm>
            <a:off x="3394274" y="1959058"/>
            <a:ext cx="5669280" cy="11887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2"/>
              </a:solidFill>
              <a:sym typeface="Fira Sans Extra Condensed Medium"/>
            </a:endParaRPr>
          </a:p>
        </p:txBody>
      </p:sp>
      <p:pic>
        <p:nvPicPr>
          <p:cNvPr id="9" name="Picture 8" descr="A pile of red berries&#10;&#10;Description automatically generated with low confidence">
            <a:extLst>
              <a:ext uri="{FF2B5EF4-FFF2-40B4-BE49-F238E27FC236}">
                <a16:creationId xmlns:a16="http://schemas.microsoft.com/office/drawing/2014/main" id="{59B19FEE-F1C9-0848-BFBD-F0B58F52C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2628" y="2434840"/>
            <a:ext cx="2619600" cy="2591657"/>
          </a:xfrm>
          <a:prstGeom prst="rect">
            <a:avLst/>
          </a:prstGeom>
        </p:spPr>
      </p:pic>
      <p:pic>
        <p:nvPicPr>
          <p:cNvPr id="12" name="Picture 11" descr="A picture containing kiwi&#10;&#10;Description automatically generated">
            <a:extLst>
              <a:ext uri="{FF2B5EF4-FFF2-40B4-BE49-F238E27FC236}">
                <a16:creationId xmlns:a16="http://schemas.microsoft.com/office/drawing/2014/main" id="{113570E5-0A58-2142-A7F3-4E22A3B4F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839690" y="3072747"/>
            <a:ext cx="3470565" cy="21650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48A202-F859-B941-B10F-93BD1D502C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035402" y="131837"/>
            <a:ext cx="2504568" cy="1408124"/>
          </a:xfrm>
          <a:prstGeom prst="rect">
            <a:avLst/>
          </a:prstGeom>
        </p:spPr>
      </p:pic>
      <p:pic>
        <p:nvPicPr>
          <p:cNvPr id="18" name="Picture 17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0E27D9E0-2348-3C4C-8D3B-86ECE7141B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925966" y="-80446"/>
            <a:ext cx="1992524" cy="1992524"/>
          </a:xfrm>
          <a:prstGeom prst="rect">
            <a:avLst/>
          </a:prstGeom>
        </p:spPr>
      </p:pic>
      <p:sp>
        <p:nvSpPr>
          <p:cNvPr id="19" name="Google Shape;56;p15">
            <a:extLst>
              <a:ext uri="{FF2B5EF4-FFF2-40B4-BE49-F238E27FC236}">
                <a16:creationId xmlns:a16="http://schemas.microsoft.com/office/drawing/2014/main" id="{4C2B7ADA-B707-C24A-B37F-8FD5EC3BE5FC}"/>
              </a:ext>
            </a:extLst>
          </p:cNvPr>
          <p:cNvSpPr txBox="1">
            <a:spLocks/>
          </p:cNvSpPr>
          <p:nvPr/>
        </p:nvSpPr>
        <p:spPr>
          <a:xfrm>
            <a:off x="3693263" y="1843914"/>
            <a:ext cx="5357237" cy="1181851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ts val="4200"/>
            </a:pPr>
            <a:endParaRPr lang="en-US" sz="4800" u="none" strike="noStrike" kern="1200" cap="none">
              <a:solidFill>
                <a:schemeClr val="tx2"/>
              </a:solidFill>
              <a:latin typeface="+mj-lt"/>
              <a:ea typeface="+mj-ea"/>
              <a:cs typeface="+mj-cs"/>
              <a:sym typeface="Fira Sans Extra Condensed Medium"/>
            </a:endParaRPr>
          </a:p>
        </p:txBody>
      </p:sp>
      <p:pic>
        <p:nvPicPr>
          <p:cNvPr id="20" name="Picture 19" descr="A pile of red berries&#10;&#10;Description automatically generated with low confidence">
            <a:extLst>
              <a:ext uri="{FF2B5EF4-FFF2-40B4-BE49-F238E27FC236}">
                <a16:creationId xmlns:a16="http://schemas.microsoft.com/office/drawing/2014/main" id="{FA3B0C86-9FB2-2C42-AEEB-C22CFBF6E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87933" y="30393"/>
            <a:ext cx="945617" cy="935530"/>
          </a:xfrm>
          <a:prstGeom prst="rect">
            <a:avLst/>
          </a:prstGeom>
        </p:spPr>
      </p:pic>
      <p:pic>
        <p:nvPicPr>
          <p:cNvPr id="29" name="Picture 28" descr="A close up of a plant&#10;&#10;Description automatically generated with medium confidence">
            <a:extLst>
              <a:ext uri="{FF2B5EF4-FFF2-40B4-BE49-F238E27FC236}">
                <a16:creationId xmlns:a16="http://schemas.microsoft.com/office/drawing/2014/main" id="{7C1D0571-47DE-6E47-B027-1AF6BE9124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302628" y="131837"/>
            <a:ext cx="1257479" cy="125747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845A983-8109-2944-9803-34275D784EB6}"/>
              </a:ext>
            </a:extLst>
          </p:cNvPr>
          <p:cNvSpPr/>
          <p:nvPr/>
        </p:nvSpPr>
        <p:spPr>
          <a:xfrm>
            <a:off x="3535133" y="2129083"/>
            <a:ext cx="5376784" cy="84471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>
                <a:solidFill>
                  <a:schemeClr val="bg1"/>
                </a:solidFill>
                <a:latin typeface="+mj-lt"/>
                <a:sym typeface="Fira Sans Extra Condensed Medium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800915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474FA3-9F6A-4FBD-B6AC-5FC856776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95" y="954921"/>
            <a:ext cx="6318790" cy="3423523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205F553F-0DEC-6D45-A45D-695DB4CE7294}"/>
              </a:ext>
            </a:extLst>
          </p:cNvPr>
          <p:cNvSpPr/>
          <p:nvPr/>
        </p:nvSpPr>
        <p:spPr>
          <a:xfrm>
            <a:off x="268257" y="182206"/>
            <a:ext cx="8607486" cy="645328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2"/>
              </a:solidFill>
              <a:sym typeface="Fira Sans Extra Condensed Medium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3649B44-B5CB-6D4B-84CE-1FB5357AA99A}"/>
              </a:ext>
            </a:extLst>
          </p:cNvPr>
          <p:cNvSpPr/>
          <p:nvPr/>
        </p:nvSpPr>
        <p:spPr>
          <a:xfrm>
            <a:off x="419265" y="290756"/>
            <a:ext cx="8305470" cy="536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bg1"/>
                </a:solidFill>
                <a:latin typeface="+mj-lt"/>
              </a:rPr>
              <a:t>Cloud Function</a:t>
            </a:r>
            <a:endParaRPr lang="en-US" sz="3600">
              <a:solidFill>
                <a:schemeClr val="bg1"/>
              </a:solidFill>
              <a:latin typeface="+mj-lt"/>
              <a:sym typeface="Fira Sans Extra Condensed Medium"/>
            </a:endParaRPr>
          </a:p>
        </p:txBody>
      </p:sp>
      <p:pic>
        <p:nvPicPr>
          <p:cNvPr id="63" name="Picture 62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F3A606D1-2988-2B4C-A731-AC6191A953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972085" y="4378444"/>
            <a:ext cx="765056" cy="765056"/>
          </a:xfrm>
          <a:prstGeom prst="rect">
            <a:avLst/>
          </a:prstGeom>
        </p:spPr>
      </p:pic>
      <p:pic>
        <p:nvPicPr>
          <p:cNvPr id="64" name="Picture 63" descr="A picture containing kiwi&#10;&#10;Description automatically generated">
            <a:extLst>
              <a:ext uri="{FF2B5EF4-FFF2-40B4-BE49-F238E27FC236}">
                <a16:creationId xmlns:a16="http://schemas.microsoft.com/office/drawing/2014/main" id="{B15BF1F0-2C47-BD47-83F0-852A9E543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584579" y="4344156"/>
            <a:ext cx="1172611" cy="731520"/>
          </a:xfrm>
          <a:prstGeom prst="rect">
            <a:avLst/>
          </a:prstGeom>
        </p:spPr>
      </p:pic>
      <p:pic>
        <p:nvPicPr>
          <p:cNvPr id="65" name="Picture 64" descr="A picture containing cake, decorated, colorful, close&#10;&#10;Description automatically generated">
            <a:extLst>
              <a:ext uri="{FF2B5EF4-FFF2-40B4-BE49-F238E27FC236}">
                <a16:creationId xmlns:a16="http://schemas.microsoft.com/office/drawing/2014/main" id="{0599D062-90BB-5A44-A762-C36BAD0B9F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flipH="1">
            <a:off x="8329900" y="3131308"/>
            <a:ext cx="729078" cy="73152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CDE7324-BB2A-4B41-AE1C-6CEB7847AA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150826" y="3917808"/>
            <a:ext cx="1147817" cy="64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961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3E556A-3F02-4304-836D-293850DEC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65" y="1175018"/>
            <a:ext cx="6154558" cy="16127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71802C-86A6-4E07-BCAA-BDC555053B52}"/>
              </a:ext>
            </a:extLst>
          </p:cNvPr>
          <p:cNvSpPr txBox="1"/>
          <p:nvPr/>
        </p:nvSpPr>
        <p:spPr>
          <a:xfrm>
            <a:off x="419265" y="3491428"/>
            <a:ext cx="61545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>
                <a:solidFill>
                  <a:schemeClr val="bg1"/>
                </a:solidFill>
              </a:rPr>
              <a:t>{"message":{"query":["Covid", "</a:t>
            </a:r>
            <a:r>
              <a:rPr lang="en-IN" sz="1400" err="1">
                <a:solidFill>
                  <a:schemeClr val="bg1"/>
                </a:solidFill>
              </a:rPr>
              <a:t>omicron","Mask","Vaccine","Lockdown","Vaccine</a:t>
            </a:r>
            <a:r>
              <a:rPr lang="en-IN" sz="1400">
                <a:solidFill>
                  <a:schemeClr val="bg1"/>
                </a:solidFill>
              </a:rPr>
              <a:t> Mandate", "social distancing"],</a:t>
            </a:r>
          </a:p>
          <a:p>
            <a:r>
              <a:rPr lang="en-IN" sz="1400">
                <a:solidFill>
                  <a:schemeClr val="bg1"/>
                </a:solidFill>
              </a:rPr>
              <a:t>"limit":100,"projectId":"team-assignment-1-330904",</a:t>
            </a:r>
          </a:p>
          <a:p>
            <a:r>
              <a:rPr lang="en-IN" sz="1400">
                <a:solidFill>
                  <a:schemeClr val="bg1"/>
                </a:solidFill>
              </a:rPr>
              <a:t>"topic":"Project_twitter","</a:t>
            </a:r>
            <a:r>
              <a:rPr lang="en-IN" sz="1400" err="1">
                <a:solidFill>
                  <a:schemeClr val="bg1"/>
                </a:solidFill>
              </a:rPr>
              <a:t>userTopic</a:t>
            </a:r>
            <a:r>
              <a:rPr lang="en-IN" sz="1400">
                <a:solidFill>
                  <a:schemeClr val="bg1"/>
                </a:solidFill>
              </a:rPr>
              <a:t>":"</a:t>
            </a:r>
            <a:r>
              <a:rPr lang="en-IN" sz="1400" err="1">
                <a:solidFill>
                  <a:schemeClr val="bg1"/>
                </a:solidFill>
              </a:rPr>
              <a:t>project_user</a:t>
            </a:r>
            <a:r>
              <a:rPr lang="en-IN" sz="1400">
                <a:solidFill>
                  <a:schemeClr val="bg1"/>
                </a:solidFill>
              </a:rPr>
              <a:t>"}}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7DC10C-1C9C-D74F-B6BC-2507B25B74D5}"/>
              </a:ext>
            </a:extLst>
          </p:cNvPr>
          <p:cNvSpPr/>
          <p:nvPr/>
        </p:nvSpPr>
        <p:spPr>
          <a:xfrm>
            <a:off x="268257" y="182206"/>
            <a:ext cx="8607486" cy="645328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2"/>
              </a:solidFill>
              <a:sym typeface="Fira Sans Extra Condensed Medium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A4606F9-EAAB-584D-BD2E-FAA2772CFD1B}"/>
              </a:ext>
            </a:extLst>
          </p:cNvPr>
          <p:cNvSpPr/>
          <p:nvPr/>
        </p:nvSpPr>
        <p:spPr>
          <a:xfrm>
            <a:off x="419265" y="290756"/>
            <a:ext cx="8305470" cy="536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bg1"/>
                </a:solidFill>
                <a:latin typeface="+mj-lt"/>
              </a:rPr>
              <a:t>Cloud Function Testing</a:t>
            </a:r>
            <a:endParaRPr lang="en-US" sz="3600">
              <a:solidFill>
                <a:schemeClr val="bg1"/>
              </a:solidFill>
              <a:latin typeface="+mj-lt"/>
              <a:sym typeface="Fira Sans Extra Condensed Medium"/>
            </a:endParaRPr>
          </a:p>
        </p:txBody>
      </p:sp>
      <p:pic>
        <p:nvPicPr>
          <p:cNvPr id="28" name="Picture 27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B10F0086-9879-994B-B624-B50A31CE0E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972085" y="4378444"/>
            <a:ext cx="765056" cy="765056"/>
          </a:xfrm>
          <a:prstGeom prst="rect">
            <a:avLst/>
          </a:prstGeom>
        </p:spPr>
      </p:pic>
      <p:pic>
        <p:nvPicPr>
          <p:cNvPr id="29" name="Picture 28" descr="A picture containing kiwi&#10;&#10;Description automatically generated">
            <a:extLst>
              <a:ext uri="{FF2B5EF4-FFF2-40B4-BE49-F238E27FC236}">
                <a16:creationId xmlns:a16="http://schemas.microsoft.com/office/drawing/2014/main" id="{E3AF6436-3295-6F4C-847D-04841DF7B3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584579" y="4344156"/>
            <a:ext cx="1172611" cy="731520"/>
          </a:xfrm>
          <a:prstGeom prst="rect">
            <a:avLst/>
          </a:prstGeom>
        </p:spPr>
      </p:pic>
      <p:pic>
        <p:nvPicPr>
          <p:cNvPr id="30" name="Picture 29" descr="A picture containing cake, decorated, colorful, close&#10;&#10;Description automatically generated">
            <a:extLst>
              <a:ext uri="{FF2B5EF4-FFF2-40B4-BE49-F238E27FC236}">
                <a16:creationId xmlns:a16="http://schemas.microsoft.com/office/drawing/2014/main" id="{91F708FA-064E-9946-8F8E-971F0ED7BE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flipH="1">
            <a:off x="8329900" y="3131308"/>
            <a:ext cx="729078" cy="7315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5AA9CD1-CF86-E440-825F-0F84AD18CE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150826" y="3917808"/>
            <a:ext cx="1147817" cy="64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17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403457-240A-4D85-851B-A156B16EC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65" y="1108206"/>
            <a:ext cx="6338082" cy="323595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0A3EEAB-B2A3-F745-8E67-E5A2394674EE}"/>
              </a:ext>
            </a:extLst>
          </p:cNvPr>
          <p:cNvSpPr/>
          <p:nvPr/>
        </p:nvSpPr>
        <p:spPr>
          <a:xfrm>
            <a:off x="268257" y="182206"/>
            <a:ext cx="8607486" cy="645328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2"/>
              </a:solidFill>
              <a:sym typeface="Fira Sans Extra Condensed Medium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1385623-49B7-1B40-93E2-9000A36A9488}"/>
              </a:ext>
            </a:extLst>
          </p:cNvPr>
          <p:cNvSpPr/>
          <p:nvPr/>
        </p:nvSpPr>
        <p:spPr>
          <a:xfrm>
            <a:off x="419265" y="290756"/>
            <a:ext cx="8305470" cy="536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bg1"/>
                </a:solidFill>
                <a:latin typeface="+mj-lt"/>
              </a:rPr>
              <a:t>Cloud Function</a:t>
            </a:r>
            <a:endParaRPr lang="en-US" sz="3600">
              <a:solidFill>
                <a:schemeClr val="bg1"/>
              </a:solidFill>
              <a:latin typeface="+mj-lt"/>
              <a:sym typeface="Fira Sans Extra Condensed Medium"/>
            </a:endParaRPr>
          </a:p>
        </p:txBody>
      </p:sp>
      <p:pic>
        <p:nvPicPr>
          <p:cNvPr id="30" name="Picture 29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9E437460-8186-1A49-B86E-5B962760C5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972085" y="4378444"/>
            <a:ext cx="765056" cy="765056"/>
          </a:xfrm>
          <a:prstGeom prst="rect">
            <a:avLst/>
          </a:prstGeom>
        </p:spPr>
      </p:pic>
      <p:pic>
        <p:nvPicPr>
          <p:cNvPr id="31" name="Picture 30" descr="A picture containing kiwi&#10;&#10;Description automatically generated">
            <a:extLst>
              <a:ext uri="{FF2B5EF4-FFF2-40B4-BE49-F238E27FC236}">
                <a16:creationId xmlns:a16="http://schemas.microsoft.com/office/drawing/2014/main" id="{3AFABFC3-4813-AD48-A57F-7D525D2D74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584579" y="4344156"/>
            <a:ext cx="1172611" cy="731520"/>
          </a:xfrm>
          <a:prstGeom prst="rect">
            <a:avLst/>
          </a:prstGeom>
        </p:spPr>
      </p:pic>
      <p:pic>
        <p:nvPicPr>
          <p:cNvPr id="32" name="Picture 31" descr="A picture containing cake, decorated, colorful, close&#10;&#10;Description automatically generated">
            <a:extLst>
              <a:ext uri="{FF2B5EF4-FFF2-40B4-BE49-F238E27FC236}">
                <a16:creationId xmlns:a16="http://schemas.microsoft.com/office/drawing/2014/main" id="{99854203-34E2-8E47-AF6A-AEBF4CABB1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flipH="1">
            <a:off x="8329900" y="3131308"/>
            <a:ext cx="729078" cy="73152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EAC03D8-F779-7D43-B88B-C9604088DB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150826" y="3917808"/>
            <a:ext cx="1147817" cy="64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45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0318F575-182E-B744-A789-C7411AAAA874}"/>
              </a:ext>
            </a:extLst>
          </p:cNvPr>
          <p:cNvSpPr/>
          <p:nvPr/>
        </p:nvSpPr>
        <p:spPr>
          <a:xfrm>
            <a:off x="3429000" y="1626909"/>
            <a:ext cx="5572303" cy="14458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2"/>
              </a:solidFill>
              <a:sym typeface="Fira Sans Extra Condensed Medium"/>
            </a:endParaRPr>
          </a:p>
        </p:txBody>
      </p:sp>
      <p:pic>
        <p:nvPicPr>
          <p:cNvPr id="9" name="Picture 8" descr="A pile of red berries&#10;&#10;Description automatically generated with low confidence">
            <a:extLst>
              <a:ext uri="{FF2B5EF4-FFF2-40B4-BE49-F238E27FC236}">
                <a16:creationId xmlns:a16="http://schemas.microsoft.com/office/drawing/2014/main" id="{59B19FEE-F1C9-0848-BFBD-F0B58F52C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2628" y="2434840"/>
            <a:ext cx="2619600" cy="2591657"/>
          </a:xfrm>
          <a:prstGeom prst="rect">
            <a:avLst/>
          </a:prstGeom>
        </p:spPr>
      </p:pic>
      <p:pic>
        <p:nvPicPr>
          <p:cNvPr id="12" name="Picture 11" descr="A picture containing kiwi&#10;&#10;Description automatically generated">
            <a:extLst>
              <a:ext uri="{FF2B5EF4-FFF2-40B4-BE49-F238E27FC236}">
                <a16:creationId xmlns:a16="http://schemas.microsoft.com/office/drawing/2014/main" id="{113570E5-0A58-2142-A7F3-4E22A3B4F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839690" y="3072747"/>
            <a:ext cx="3470565" cy="21650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48A202-F859-B941-B10F-93BD1D502C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035402" y="131837"/>
            <a:ext cx="2504568" cy="1408124"/>
          </a:xfrm>
          <a:prstGeom prst="rect">
            <a:avLst/>
          </a:prstGeom>
        </p:spPr>
      </p:pic>
      <p:pic>
        <p:nvPicPr>
          <p:cNvPr id="18" name="Picture 17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0E27D9E0-2348-3C4C-8D3B-86ECE7141B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925966" y="-80446"/>
            <a:ext cx="1992524" cy="1992524"/>
          </a:xfrm>
          <a:prstGeom prst="rect">
            <a:avLst/>
          </a:prstGeom>
        </p:spPr>
      </p:pic>
      <p:sp>
        <p:nvSpPr>
          <p:cNvPr id="19" name="Google Shape;56;p15">
            <a:extLst>
              <a:ext uri="{FF2B5EF4-FFF2-40B4-BE49-F238E27FC236}">
                <a16:creationId xmlns:a16="http://schemas.microsoft.com/office/drawing/2014/main" id="{4C2B7ADA-B707-C24A-B37F-8FD5EC3BE5FC}"/>
              </a:ext>
            </a:extLst>
          </p:cNvPr>
          <p:cNvSpPr txBox="1">
            <a:spLocks/>
          </p:cNvSpPr>
          <p:nvPr/>
        </p:nvSpPr>
        <p:spPr>
          <a:xfrm>
            <a:off x="3693263" y="1843914"/>
            <a:ext cx="5357237" cy="1181851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SzPts val="4200"/>
            </a:pPr>
            <a:endParaRPr lang="en-US" sz="4800" u="none" strike="noStrike" kern="1200" cap="none">
              <a:solidFill>
                <a:schemeClr val="tx2"/>
              </a:solidFill>
              <a:latin typeface="+mj-lt"/>
              <a:ea typeface="+mj-ea"/>
              <a:cs typeface="+mj-cs"/>
              <a:sym typeface="Fira Sans Extra Condensed Medium"/>
            </a:endParaRPr>
          </a:p>
        </p:txBody>
      </p:sp>
      <p:pic>
        <p:nvPicPr>
          <p:cNvPr id="20" name="Picture 19" descr="A pile of red berries&#10;&#10;Description automatically generated with low confidence">
            <a:extLst>
              <a:ext uri="{FF2B5EF4-FFF2-40B4-BE49-F238E27FC236}">
                <a16:creationId xmlns:a16="http://schemas.microsoft.com/office/drawing/2014/main" id="{FA3B0C86-9FB2-2C42-AEEB-C22CFBF6E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87933" y="30393"/>
            <a:ext cx="945617" cy="935530"/>
          </a:xfrm>
          <a:prstGeom prst="rect">
            <a:avLst/>
          </a:prstGeom>
        </p:spPr>
      </p:pic>
      <p:pic>
        <p:nvPicPr>
          <p:cNvPr id="29" name="Picture 28" descr="A close up of a plant&#10;&#10;Description automatically generated with medium confidence">
            <a:extLst>
              <a:ext uri="{FF2B5EF4-FFF2-40B4-BE49-F238E27FC236}">
                <a16:creationId xmlns:a16="http://schemas.microsoft.com/office/drawing/2014/main" id="{7C1D0571-47DE-6E47-B027-1AF6BE9124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302628" y="131837"/>
            <a:ext cx="1257479" cy="125747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845A983-8109-2944-9803-34275D784EB6}"/>
              </a:ext>
            </a:extLst>
          </p:cNvPr>
          <p:cNvSpPr/>
          <p:nvPr/>
        </p:nvSpPr>
        <p:spPr>
          <a:xfrm>
            <a:off x="3535133" y="1720737"/>
            <a:ext cx="5376784" cy="12530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chemeClr val="bg1"/>
                </a:solidFill>
                <a:latin typeface="+mj-lt"/>
                <a:sym typeface="Fira Sans Extra Condensed Medium"/>
              </a:rPr>
              <a:t>Covid-19 Action Plan</a:t>
            </a:r>
          </a:p>
        </p:txBody>
      </p:sp>
    </p:spTree>
    <p:extLst>
      <p:ext uri="{BB962C8B-B14F-4D97-AF65-F5344CB8AC3E}">
        <p14:creationId xmlns:p14="http://schemas.microsoft.com/office/powerpoint/2010/main" val="4216244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ctrTitle"/>
          </p:nvPr>
        </p:nvSpPr>
        <p:spPr>
          <a:xfrm>
            <a:off x="866215" y="730251"/>
            <a:ext cx="6571060" cy="53022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defTabSz="457200">
              <a:spcBef>
                <a:spcPct val="0"/>
              </a:spcBef>
            </a:pPr>
            <a:r>
              <a:rPr lang="en-US" sz="2800" b="0" i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Pub/sub 2 (Users)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8BC44C-684D-1940-B78D-61B93B092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99" y="1321107"/>
            <a:ext cx="7572781" cy="2529901"/>
          </a:xfrm>
          <a:prstGeom prst="rect">
            <a:avLst/>
          </a:prstGeom>
        </p:spPr>
      </p:pic>
      <p:pic>
        <p:nvPicPr>
          <p:cNvPr id="64" name="Picture 63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A810E3ED-AFD4-BE44-A657-FB8AF9A4E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972085" y="4378444"/>
            <a:ext cx="765056" cy="765056"/>
          </a:xfrm>
          <a:prstGeom prst="rect">
            <a:avLst/>
          </a:prstGeom>
        </p:spPr>
      </p:pic>
      <p:pic>
        <p:nvPicPr>
          <p:cNvPr id="65" name="Picture 64" descr="A picture containing kiwi&#10;&#10;Description automatically generated">
            <a:extLst>
              <a:ext uri="{FF2B5EF4-FFF2-40B4-BE49-F238E27FC236}">
                <a16:creationId xmlns:a16="http://schemas.microsoft.com/office/drawing/2014/main" id="{B9FDF493-A44F-2C41-ADFC-DAAF4FF765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584579" y="4344156"/>
            <a:ext cx="1172611" cy="731520"/>
          </a:xfrm>
          <a:prstGeom prst="rect">
            <a:avLst/>
          </a:prstGeom>
        </p:spPr>
      </p:pic>
      <p:pic>
        <p:nvPicPr>
          <p:cNvPr id="66" name="Picture 65" descr="A picture containing cake, decorated, colorful, close&#10;&#10;Description automatically generated">
            <a:extLst>
              <a:ext uri="{FF2B5EF4-FFF2-40B4-BE49-F238E27FC236}">
                <a16:creationId xmlns:a16="http://schemas.microsoft.com/office/drawing/2014/main" id="{DC5695D1-4C9E-0847-8005-D537A71A2C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flipH="1">
            <a:off x="8329900" y="3131308"/>
            <a:ext cx="729078" cy="73152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0C8B60A-4123-0A46-B10E-0A34A45CBB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150826" y="3917808"/>
            <a:ext cx="1147817" cy="6453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3BB10C8-3764-1542-A55A-B720C7F664B3}"/>
              </a:ext>
            </a:extLst>
          </p:cNvPr>
          <p:cNvSpPr/>
          <p:nvPr/>
        </p:nvSpPr>
        <p:spPr>
          <a:xfrm>
            <a:off x="268257" y="182206"/>
            <a:ext cx="8607486" cy="645328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2"/>
              </a:solidFill>
              <a:sym typeface="Fira Sans Extra Condensed Medium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2E652F-2B55-4747-BA33-288BD156C20F}"/>
              </a:ext>
            </a:extLst>
          </p:cNvPr>
          <p:cNvSpPr/>
          <p:nvPr/>
        </p:nvSpPr>
        <p:spPr>
          <a:xfrm>
            <a:off x="419265" y="290756"/>
            <a:ext cx="8305470" cy="536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bg1"/>
                </a:solidFill>
                <a:latin typeface="+mj-lt"/>
              </a:rPr>
              <a:t>Cloud Function</a:t>
            </a:r>
            <a:endParaRPr lang="en-US" sz="3600">
              <a:solidFill>
                <a:schemeClr val="bg1"/>
              </a:solidFill>
              <a:latin typeface="+mj-lt"/>
              <a:sym typeface="Fira Sans Extra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1472969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F45C97-8C1F-124E-8F22-D2162BFFB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39" y="1049867"/>
            <a:ext cx="5474665" cy="3802877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D3DBD019-E06E-E841-BBF6-44F2EA9E9865}"/>
              </a:ext>
            </a:extLst>
          </p:cNvPr>
          <p:cNvSpPr/>
          <p:nvPr/>
        </p:nvSpPr>
        <p:spPr>
          <a:xfrm>
            <a:off x="268257" y="182206"/>
            <a:ext cx="8607486" cy="645328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2"/>
              </a:solidFill>
              <a:sym typeface="Fira Sans Extra Condensed Medium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AE93FCB-1A85-194F-9A4F-78DDCDAC61F9}"/>
              </a:ext>
            </a:extLst>
          </p:cNvPr>
          <p:cNvSpPr/>
          <p:nvPr/>
        </p:nvSpPr>
        <p:spPr>
          <a:xfrm>
            <a:off x="419265" y="290756"/>
            <a:ext cx="8305470" cy="536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bg1"/>
                </a:solidFill>
                <a:latin typeface="+mj-lt"/>
              </a:rPr>
              <a:t>Pub-Sub</a:t>
            </a:r>
            <a:endParaRPr lang="en-US" sz="3600">
              <a:solidFill>
                <a:schemeClr val="bg1"/>
              </a:solidFill>
              <a:latin typeface="+mj-lt"/>
              <a:sym typeface="Fira Sans Extra Condensed Medium"/>
            </a:endParaRPr>
          </a:p>
        </p:txBody>
      </p:sp>
      <p:pic>
        <p:nvPicPr>
          <p:cNvPr id="62" name="Picture 61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120D62EC-238B-AF43-BD0E-49CF7EFD8A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972085" y="4378444"/>
            <a:ext cx="765056" cy="765056"/>
          </a:xfrm>
          <a:prstGeom prst="rect">
            <a:avLst/>
          </a:prstGeom>
        </p:spPr>
      </p:pic>
      <p:pic>
        <p:nvPicPr>
          <p:cNvPr id="63" name="Picture 62" descr="A picture containing kiwi&#10;&#10;Description automatically generated">
            <a:extLst>
              <a:ext uri="{FF2B5EF4-FFF2-40B4-BE49-F238E27FC236}">
                <a16:creationId xmlns:a16="http://schemas.microsoft.com/office/drawing/2014/main" id="{BBB1DBDA-CFF1-B04A-87A0-5914CFECAD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584579" y="4344156"/>
            <a:ext cx="1172611" cy="731520"/>
          </a:xfrm>
          <a:prstGeom prst="rect">
            <a:avLst/>
          </a:prstGeom>
        </p:spPr>
      </p:pic>
      <p:pic>
        <p:nvPicPr>
          <p:cNvPr id="64" name="Picture 63" descr="A picture containing cake, decorated, colorful, close&#10;&#10;Description automatically generated">
            <a:extLst>
              <a:ext uri="{FF2B5EF4-FFF2-40B4-BE49-F238E27FC236}">
                <a16:creationId xmlns:a16="http://schemas.microsoft.com/office/drawing/2014/main" id="{E36697DF-A2A7-AA43-87EA-E504D16329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flipH="1">
            <a:off x="8329900" y="3131308"/>
            <a:ext cx="729078" cy="73152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BE09281-9346-294F-9FB4-E0F9A80603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150826" y="3917808"/>
            <a:ext cx="1147817" cy="64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841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F04353-E92A-6F44-AC88-02731745C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200" y="1257300"/>
            <a:ext cx="4812752" cy="3430656"/>
          </a:xfrm>
          <a:prstGeom prst="rect">
            <a:avLst/>
          </a:prstGeom>
        </p:spPr>
      </p:pic>
      <p:pic>
        <p:nvPicPr>
          <p:cNvPr id="60" name="Picture 59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14F3F5CD-9688-7943-8A7A-C2C7A218A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972085" y="4378444"/>
            <a:ext cx="765056" cy="765056"/>
          </a:xfrm>
          <a:prstGeom prst="rect">
            <a:avLst/>
          </a:prstGeom>
        </p:spPr>
      </p:pic>
      <p:pic>
        <p:nvPicPr>
          <p:cNvPr id="61" name="Picture 60" descr="A picture containing kiwi&#10;&#10;Description automatically generated">
            <a:extLst>
              <a:ext uri="{FF2B5EF4-FFF2-40B4-BE49-F238E27FC236}">
                <a16:creationId xmlns:a16="http://schemas.microsoft.com/office/drawing/2014/main" id="{77D1F9AD-7A1F-5D43-8003-A737DA1D77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584579" y="4344156"/>
            <a:ext cx="1172611" cy="731520"/>
          </a:xfrm>
          <a:prstGeom prst="rect">
            <a:avLst/>
          </a:prstGeom>
        </p:spPr>
      </p:pic>
      <p:pic>
        <p:nvPicPr>
          <p:cNvPr id="62" name="Picture 61" descr="A picture containing cake, decorated, colorful, close&#10;&#10;Description automatically generated">
            <a:extLst>
              <a:ext uri="{FF2B5EF4-FFF2-40B4-BE49-F238E27FC236}">
                <a16:creationId xmlns:a16="http://schemas.microsoft.com/office/drawing/2014/main" id="{E707D151-A808-574F-8521-7E8E06AFFA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flipH="1">
            <a:off x="8329900" y="3131308"/>
            <a:ext cx="729078" cy="73152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DA59E74-C198-EB4D-B107-0AADEE878C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150826" y="3917808"/>
            <a:ext cx="1147817" cy="64532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4638C8-A4EF-2C45-B339-90D7BA42CA60}"/>
              </a:ext>
            </a:extLst>
          </p:cNvPr>
          <p:cNvSpPr/>
          <p:nvPr/>
        </p:nvSpPr>
        <p:spPr>
          <a:xfrm>
            <a:off x="268257" y="182206"/>
            <a:ext cx="8607486" cy="645328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2"/>
              </a:solidFill>
              <a:sym typeface="Fira Sans Extra Condensed Medium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46E635-6908-954A-BC8C-A87562331D48}"/>
              </a:ext>
            </a:extLst>
          </p:cNvPr>
          <p:cNvSpPr/>
          <p:nvPr/>
        </p:nvSpPr>
        <p:spPr>
          <a:xfrm>
            <a:off x="419265" y="290756"/>
            <a:ext cx="8305470" cy="536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bg1"/>
                </a:solidFill>
                <a:latin typeface="+mj-lt"/>
              </a:rPr>
              <a:t>Pub-Sub</a:t>
            </a:r>
            <a:endParaRPr lang="en-US" sz="3600">
              <a:solidFill>
                <a:schemeClr val="bg1"/>
              </a:solidFill>
              <a:latin typeface="+mj-lt"/>
              <a:sym typeface="Fira Sans Extra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477567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3628C9-5432-6545-BBD5-B930B9185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83" y="1088893"/>
            <a:ext cx="5250268" cy="3763851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C781B51A-98CC-2D46-A4DF-DD75B22A9AD3}"/>
              </a:ext>
            </a:extLst>
          </p:cNvPr>
          <p:cNvSpPr/>
          <p:nvPr/>
        </p:nvSpPr>
        <p:spPr>
          <a:xfrm>
            <a:off x="268257" y="182206"/>
            <a:ext cx="8607486" cy="645328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2"/>
              </a:solidFill>
              <a:sym typeface="Fira Sans Extra Condensed Medium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60F8BB6-57F2-5D46-A29C-D56ABEEDCF3A}"/>
              </a:ext>
            </a:extLst>
          </p:cNvPr>
          <p:cNvSpPr/>
          <p:nvPr/>
        </p:nvSpPr>
        <p:spPr>
          <a:xfrm>
            <a:off x="419265" y="290756"/>
            <a:ext cx="8305470" cy="536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bg1"/>
                </a:solidFill>
                <a:latin typeface="+mj-lt"/>
              </a:rPr>
              <a:t>Cloud Schedular</a:t>
            </a:r>
            <a:endParaRPr lang="en-US" sz="3600">
              <a:solidFill>
                <a:schemeClr val="bg1"/>
              </a:solidFill>
              <a:latin typeface="+mj-lt"/>
              <a:sym typeface="Fira Sans Extra Condensed Medium"/>
            </a:endParaRPr>
          </a:p>
        </p:txBody>
      </p:sp>
      <p:pic>
        <p:nvPicPr>
          <p:cNvPr id="62" name="Picture 61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0F9ABB6E-73C8-B440-9D89-A7C5E1AD47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972085" y="4378444"/>
            <a:ext cx="765056" cy="765056"/>
          </a:xfrm>
          <a:prstGeom prst="rect">
            <a:avLst/>
          </a:prstGeom>
        </p:spPr>
      </p:pic>
      <p:pic>
        <p:nvPicPr>
          <p:cNvPr id="63" name="Picture 62" descr="A picture containing kiwi&#10;&#10;Description automatically generated">
            <a:extLst>
              <a:ext uri="{FF2B5EF4-FFF2-40B4-BE49-F238E27FC236}">
                <a16:creationId xmlns:a16="http://schemas.microsoft.com/office/drawing/2014/main" id="{915C897D-1937-1048-BED4-35CC279E17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584579" y="4344156"/>
            <a:ext cx="1172611" cy="731520"/>
          </a:xfrm>
          <a:prstGeom prst="rect">
            <a:avLst/>
          </a:prstGeom>
        </p:spPr>
      </p:pic>
      <p:pic>
        <p:nvPicPr>
          <p:cNvPr id="64" name="Picture 63" descr="A picture containing cake, decorated, colorful, close&#10;&#10;Description automatically generated">
            <a:extLst>
              <a:ext uri="{FF2B5EF4-FFF2-40B4-BE49-F238E27FC236}">
                <a16:creationId xmlns:a16="http://schemas.microsoft.com/office/drawing/2014/main" id="{670E743F-963A-4641-A3E0-7E5D0CB06B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flipH="1">
            <a:off x="8329900" y="3131308"/>
            <a:ext cx="729078" cy="73152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4828FE6-9982-1D4C-ADE6-8E4425C193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150826" y="3917808"/>
            <a:ext cx="1147817" cy="64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009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429C8D-50DC-6740-B850-A3FEBE9A5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98" y="1186048"/>
            <a:ext cx="2983290" cy="32724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22ED5B-A0AA-8742-A3F6-01B6967F6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8941" y="1432986"/>
            <a:ext cx="2921994" cy="2429842"/>
          </a:xfrm>
          <a:prstGeom prst="rect">
            <a:avLst/>
          </a:prstGeom>
        </p:spPr>
      </p:pic>
      <p:pic>
        <p:nvPicPr>
          <p:cNvPr id="60" name="Picture 59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C24C922F-D509-234E-B079-06146C34D5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972085" y="4378444"/>
            <a:ext cx="765056" cy="765056"/>
          </a:xfrm>
          <a:prstGeom prst="rect">
            <a:avLst/>
          </a:prstGeom>
        </p:spPr>
      </p:pic>
      <p:pic>
        <p:nvPicPr>
          <p:cNvPr id="61" name="Picture 60" descr="A picture containing kiwi&#10;&#10;Description automatically generated">
            <a:extLst>
              <a:ext uri="{FF2B5EF4-FFF2-40B4-BE49-F238E27FC236}">
                <a16:creationId xmlns:a16="http://schemas.microsoft.com/office/drawing/2014/main" id="{16D46D2F-B3EC-2847-AECC-99B8811597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584579" y="4344156"/>
            <a:ext cx="1172611" cy="731520"/>
          </a:xfrm>
          <a:prstGeom prst="rect">
            <a:avLst/>
          </a:prstGeom>
        </p:spPr>
      </p:pic>
      <p:pic>
        <p:nvPicPr>
          <p:cNvPr id="62" name="Picture 61" descr="A picture containing cake, decorated, colorful, close&#10;&#10;Description automatically generated">
            <a:extLst>
              <a:ext uri="{FF2B5EF4-FFF2-40B4-BE49-F238E27FC236}">
                <a16:creationId xmlns:a16="http://schemas.microsoft.com/office/drawing/2014/main" id="{78AA6803-2CD4-2946-9174-1DC42A3519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flipH="1">
            <a:off x="8329900" y="3131308"/>
            <a:ext cx="729078" cy="73152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400E21B3-975D-B94D-AEB3-AC2C430858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150826" y="3917808"/>
            <a:ext cx="1147817" cy="645328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F9170431-03FF-EA45-85F3-BC69797A55CD}"/>
              </a:ext>
            </a:extLst>
          </p:cNvPr>
          <p:cNvSpPr/>
          <p:nvPr/>
        </p:nvSpPr>
        <p:spPr>
          <a:xfrm>
            <a:off x="268257" y="182206"/>
            <a:ext cx="8607486" cy="645328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2"/>
              </a:solidFill>
              <a:sym typeface="Fira Sans Extra Condensed Medium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8FF3B4A-349B-8F4A-9A67-F4FCEF16FE72}"/>
              </a:ext>
            </a:extLst>
          </p:cNvPr>
          <p:cNvSpPr/>
          <p:nvPr/>
        </p:nvSpPr>
        <p:spPr>
          <a:xfrm>
            <a:off x="419265" y="290756"/>
            <a:ext cx="8305470" cy="536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bg1"/>
                </a:solidFill>
                <a:latin typeface="+mj-lt"/>
              </a:rPr>
              <a:t>BQ Table Schema-Tweets</a:t>
            </a:r>
            <a:endParaRPr lang="en-US" sz="3600">
              <a:solidFill>
                <a:schemeClr val="bg1"/>
              </a:solidFill>
              <a:latin typeface="+mj-lt"/>
              <a:sym typeface="Fira Sans Extra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2182988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4A549B0A-9C16-3E4E-B52C-1B6E59653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15" y="1442314"/>
            <a:ext cx="2837656" cy="3095625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E7B8EE3E-7DCD-C543-868F-125C4C3F0648}"/>
              </a:ext>
            </a:extLst>
          </p:cNvPr>
          <p:cNvSpPr/>
          <p:nvPr/>
        </p:nvSpPr>
        <p:spPr>
          <a:xfrm>
            <a:off x="268257" y="182206"/>
            <a:ext cx="8607486" cy="645328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2"/>
              </a:solidFill>
              <a:sym typeface="Fira Sans Extra Condensed Medium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A5B8162-BEBD-E04F-9F1A-BF29CEDE5DEF}"/>
              </a:ext>
            </a:extLst>
          </p:cNvPr>
          <p:cNvSpPr/>
          <p:nvPr/>
        </p:nvSpPr>
        <p:spPr>
          <a:xfrm>
            <a:off x="419265" y="290756"/>
            <a:ext cx="8305470" cy="536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bg1"/>
                </a:solidFill>
                <a:latin typeface="+mj-lt"/>
              </a:rPr>
              <a:t>BQ Table Schema-Users</a:t>
            </a:r>
            <a:endParaRPr lang="en-US" sz="3600">
              <a:solidFill>
                <a:schemeClr val="bg1"/>
              </a:solidFill>
              <a:latin typeface="+mj-lt"/>
              <a:sym typeface="Fira Sans Extra Condensed Medium"/>
            </a:endParaRPr>
          </a:p>
        </p:txBody>
      </p:sp>
      <p:pic>
        <p:nvPicPr>
          <p:cNvPr id="70" name="Picture 69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0B557A2F-F40B-ED46-BC45-DC31769671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972085" y="4378444"/>
            <a:ext cx="765056" cy="765056"/>
          </a:xfrm>
          <a:prstGeom prst="rect">
            <a:avLst/>
          </a:prstGeom>
        </p:spPr>
      </p:pic>
      <p:pic>
        <p:nvPicPr>
          <p:cNvPr id="71" name="Picture 70" descr="A picture containing kiwi&#10;&#10;Description automatically generated">
            <a:extLst>
              <a:ext uri="{FF2B5EF4-FFF2-40B4-BE49-F238E27FC236}">
                <a16:creationId xmlns:a16="http://schemas.microsoft.com/office/drawing/2014/main" id="{15982561-6CFD-E547-8416-CE9C2EBBE0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584579" y="4344156"/>
            <a:ext cx="1172611" cy="731520"/>
          </a:xfrm>
          <a:prstGeom prst="rect">
            <a:avLst/>
          </a:prstGeom>
        </p:spPr>
      </p:pic>
      <p:pic>
        <p:nvPicPr>
          <p:cNvPr id="72" name="Picture 71" descr="A picture containing cake, decorated, colorful, close&#10;&#10;Description automatically generated">
            <a:extLst>
              <a:ext uri="{FF2B5EF4-FFF2-40B4-BE49-F238E27FC236}">
                <a16:creationId xmlns:a16="http://schemas.microsoft.com/office/drawing/2014/main" id="{BA819FBF-0AD7-1640-BE35-A28F1EE1F3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flipH="1">
            <a:off x="8329900" y="3131308"/>
            <a:ext cx="729078" cy="73152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298EC5F1-E482-E749-9446-FF6B5B435B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150826" y="3917808"/>
            <a:ext cx="1147817" cy="64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28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8F5D2-0657-45F6-B024-F7C6FEE6A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993" y="3259338"/>
            <a:ext cx="4710975" cy="1764919"/>
          </a:xfrm>
        </p:spPr>
        <p:txBody>
          <a:bodyPr vert="horz" lIns="91440" tIns="45720" rIns="91440" bIns="45720" rtlCol="0" anchor="b">
            <a:noAutofit/>
          </a:bodyPr>
          <a:lstStyle/>
          <a:p>
            <a:pPr defTabSz="457200">
              <a:spcBef>
                <a:spcPct val="0"/>
              </a:spcBef>
            </a:pPr>
            <a:br>
              <a:rPr lang="en-US" sz="1800" b="0" i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1800" b="0" i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1800" b="0" i="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" name="Google Shape;96;p17">
            <a:extLst>
              <a:ext uri="{FF2B5EF4-FFF2-40B4-BE49-F238E27FC236}">
                <a16:creationId xmlns:a16="http://schemas.microsoft.com/office/drawing/2014/main" id="{DC317746-B026-554E-B578-1E435F9CDC46}"/>
              </a:ext>
            </a:extLst>
          </p:cNvPr>
          <p:cNvSpPr txBox="1">
            <a:spLocks/>
          </p:cNvSpPr>
          <p:nvPr/>
        </p:nvSpPr>
        <p:spPr bwMode="gray">
          <a:xfrm>
            <a:off x="46982" y="2219555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lvl1pPr lvl="0" algn="l" defTabSz="3429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 i="1" kern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2pPr>
            <a:lvl3pPr lvl="2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3pPr>
            <a:lvl4pPr lvl="3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4pPr>
            <a:lvl5pPr lvl="4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5pPr>
            <a:lvl6pPr lvl="5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6pPr>
            <a:lvl7pPr lvl="6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7pPr>
            <a:lvl8pPr lvl="7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8pPr>
            <a:lvl9pPr lvl="8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9pPr>
          </a:lstStyle>
          <a:p>
            <a:pPr defTabSz="457200">
              <a:spcBef>
                <a:spcPct val="0"/>
              </a:spcBef>
            </a:pPr>
            <a:endParaRPr lang="en-US" sz="2400" b="0" i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06D032-4ACD-4A19-8803-039B4A479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57" y="1129158"/>
            <a:ext cx="6571060" cy="2981950"/>
          </a:xfrm>
          <a:prstGeom prst="rect">
            <a:avLst/>
          </a:prstGeom>
        </p:spPr>
      </p:pic>
      <p:pic>
        <p:nvPicPr>
          <p:cNvPr id="32" name="Picture 31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CA580E9A-F276-384E-BEBB-4007CF6D1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972085" y="4378444"/>
            <a:ext cx="765056" cy="765056"/>
          </a:xfrm>
          <a:prstGeom prst="rect">
            <a:avLst/>
          </a:prstGeom>
        </p:spPr>
      </p:pic>
      <p:pic>
        <p:nvPicPr>
          <p:cNvPr id="33" name="Picture 32" descr="A picture containing kiwi&#10;&#10;Description automatically generated">
            <a:extLst>
              <a:ext uri="{FF2B5EF4-FFF2-40B4-BE49-F238E27FC236}">
                <a16:creationId xmlns:a16="http://schemas.microsoft.com/office/drawing/2014/main" id="{332487E8-87B4-4440-9B7F-C56B277284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584579" y="4344156"/>
            <a:ext cx="1172611" cy="731520"/>
          </a:xfrm>
          <a:prstGeom prst="rect">
            <a:avLst/>
          </a:prstGeom>
        </p:spPr>
      </p:pic>
      <p:pic>
        <p:nvPicPr>
          <p:cNvPr id="34" name="Picture 33" descr="A picture containing cake, decorated, colorful, close&#10;&#10;Description automatically generated">
            <a:extLst>
              <a:ext uri="{FF2B5EF4-FFF2-40B4-BE49-F238E27FC236}">
                <a16:creationId xmlns:a16="http://schemas.microsoft.com/office/drawing/2014/main" id="{25F0F53A-572B-EF4B-85D7-C3AB5A3343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flipH="1">
            <a:off x="8329900" y="3131308"/>
            <a:ext cx="729078" cy="7315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5BE47AC-2626-8046-A641-C99980CB99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150826" y="3917808"/>
            <a:ext cx="1147817" cy="645328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E8E83A2-3720-2449-B01C-EC4D782CE615}"/>
              </a:ext>
            </a:extLst>
          </p:cNvPr>
          <p:cNvSpPr/>
          <p:nvPr/>
        </p:nvSpPr>
        <p:spPr>
          <a:xfrm>
            <a:off x="268257" y="182206"/>
            <a:ext cx="8607486" cy="6453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2"/>
              </a:solidFill>
              <a:sym typeface="Fira Sans Extra Condensed Medium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5F55CC5-E59C-9148-9C8F-ED82F04BAB81}"/>
              </a:ext>
            </a:extLst>
          </p:cNvPr>
          <p:cNvSpPr/>
          <p:nvPr/>
        </p:nvSpPr>
        <p:spPr>
          <a:xfrm>
            <a:off x="419265" y="290757"/>
            <a:ext cx="8305470" cy="5710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+mj-lt"/>
              </a:rPr>
              <a:t>Effectiveness of Government Measures-Model </a:t>
            </a:r>
          </a:p>
        </p:txBody>
      </p:sp>
    </p:spTree>
    <p:extLst>
      <p:ext uri="{BB962C8B-B14F-4D97-AF65-F5344CB8AC3E}">
        <p14:creationId xmlns:p14="http://schemas.microsoft.com/office/powerpoint/2010/main" val="2276866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8F5D2-0657-45F6-B024-F7C6FEE6A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993" y="3259338"/>
            <a:ext cx="4710975" cy="1764919"/>
          </a:xfrm>
        </p:spPr>
        <p:txBody>
          <a:bodyPr vert="horz" lIns="91440" tIns="45720" rIns="91440" bIns="45720" rtlCol="0" anchor="b">
            <a:noAutofit/>
          </a:bodyPr>
          <a:lstStyle/>
          <a:p>
            <a:pPr defTabSz="457200">
              <a:spcBef>
                <a:spcPct val="0"/>
              </a:spcBef>
            </a:pPr>
            <a:br>
              <a:rPr lang="en-US" sz="1800" b="0" i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1800" b="0" i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1800" b="0" i="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" name="Google Shape;96;p17">
            <a:extLst>
              <a:ext uri="{FF2B5EF4-FFF2-40B4-BE49-F238E27FC236}">
                <a16:creationId xmlns:a16="http://schemas.microsoft.com/office/drawing/2014/main" id="{DC317746-B026-554E-B578-1E435F9CDC46}"/>
              </a:ext>
            </a:extLst>
          </p:cNvPr>
          <p:cNvSpPr txBox="1">
            <a:spLocks/>
          </p:cNvSpPr>
          <p:nvPr/>
        </p:nvSpPr>
        <p:spPr bwMode="gray">
          <a:xfrm>
            <a:off x="46982" y="2219555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lvl1pPr lvl="0" algn="l" defTabSz="3429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 i="1" kern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2pPr>
            <a:lvl3pPr lvl="2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3pPr>
            <a:lvl4pPr lvl="3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4pPr>
            <a:lvl5pPr lvl="4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5pPr>
            <a:lvl6pPr lvl="5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6pPr>
            <a:lvl7pPr lvl="6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7pPr>
            <a:lvl8pPr lvl="7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8pPr>
            <a:lvl9pPr lvl="8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9pPr>
          </a:lstStyle>
          <a:p>
            <a:pPr defTabSz="457200">
              <a:spcBef>
                <a:spcPct val="0"/>
              </a:spcBef>
            </a:pPr>
            <a:endParaRPr lang="en-US" sz="2400" b="0" i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2" name="Picture 31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CA580E9A-F276-384E-BEBB-4007CF6D1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72085" y="4378444"/>
            <a:ext cx="765056" cy="765056"/>
          </a:xfrm>
          <a:prstGeom prst="rect">
            <a:avLst/>
          </a:prstGeom>
        </p:spPr>
      </p:pic>
      <p:pic>
        <p:nvPicPr>
          <p:cNvPr id="33" name="Picture 32" descr="A picture containing kiwi&#10;&#10;Description automatically generated">
            <a:extLst>
              <a:ext uri="{FF2B5EF4-FFF2-40B4-BE49-F238E27FC236}">
                <a16:creationId xmlns:a16="http://schemas.microsoft.com/office/drawing/2014/main" id="{332487E8-87B4-4440-9B7F-C56B27728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584579" y="4344156"/>
            <a:ext cx="1172611" cy="731520"/>
          </a:xfrm>
          <a:prstGeom prst="rect">
            <a:avLst/>
          </a:prstGeom>
        </p:spPr>
      </p:pic>
      <p:pic>
        <p:nvPicPr>
          <p:cNvPr id="34" name="Picture 33" descr="A picture containing cake, decorated, colorful, close&#10;&#10;Description automatically generated">
            <a:extLst>
              <a:ext uri="{FF2B5EF4-FFF2-40B4-BE49-F238E27FC236}">
                <a16:creationId xmlns:a16="http://schemas.microsoft.com/office/drawing/2014/main" id="{25F0F53A-572B-EF4B-85D7-C3AB5A3343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flipH="1">
            <a:off x="8329900" y="3131308"/>
            <a:ext cx="729078" cy="7315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5BE47AC-2626-8046-A641-C99980CB99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150826" y="3917808"/>
            <a:ext cx="1147817" cy="645328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E8E83A2-3720-2449-B01C-EC4D782CE615}"/>
              </a:ext>
            </a:extLst>
          </p:cNvPr>
          <p:cNvSpPr/>
          <p:nvPr/>
        </p:nvSpPr>
        <p:spPr>
          <a:xfrm>
            <a:off x="268257" y="182206"/>
            <a:ext cx="8607486" cy="6453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2"/>
              </a:solidFill>
              <a:sym typeface="Fira Sans Extra Condensed Medium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5F55CC5-E59C-9148-9C8F-ED82F04BAB81}"/>
              </a:ext>
            </a:extLst>
          </p:cNvPr>
          <p:cNvSpPr/>
          <p:nvPr/>
        </p:nvSpPr>
        <p:spPr>
          <a:xfrm>
            <a:off x="419265" y="290757"/>
            <a:ext cx="8305470" cy="5710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+mj-lt"/>
              </a:rPr>
              <a:t>Effectiveness of Government Measures-Model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A0695B-1A55-DD40-994A-11677635BF5E}"/>
              </a:ext>
            </a:extLst>
          </p:cNvPr>
          <p:cNvSpPr txBox="1"/>
          <p:nvPr/>
        </p:nvSpPr>
        <p:spPr>
          <a:xfrm>
            <a:off x="268257" y="1062764"/>
            <a:ext cx="6571059" cy="3485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>
                <a:solidFill>
                  <a:srgbClr val="3367D6"/>
                </a:solidFill>
                <a:effectLst/>
                <a:latin typeface="+mj-lt"/>
              </a:rPr>
              <a:t>CREATE</a:t>
            </a:r>
            <a:r>
              <a:rPr lang="en-US" sz="1050" b="0"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lang="en-US" sz="1050" b="0">
                <a:solidFill>
                  <a:srgbClr val="3367D6"/>
                </a:solidFill>
                <a:effectLst/>
                <a:latin typeface="+mj-lt"/>
              </a:rPr>
              <a:t>OR</a:t>
            </a:r>
            <a:r>
              <a:rPr lang="en-US" sz="1050" b="0"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lang="en-US" sz="1050" b="0">
                <a:solidFill>
                  <a:srgbClr val="3367D6"/>
                </a:solidFill>
                <a:effectLst/>
                <a:latin typeface="+mj-lt"/>
              </a:rPr>
              <a:t>REPLACE</a:t>
            </a:r>
            <a:r>
              <a:rPr lang="en-US" sz="1050" b="0"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lang="en-US" sz="1050" b="0">
                <a:solidFill>
                  <a:srgbClr val="3367D6"/>
                </a:solidFill>
                <a:effectLst/>
                <a:latin typeface="+mj-lt"/>
              </a:rPr>
              <a:t>MODEL</a:t>
            </a:r>
            <a:r>
              <a:rPr lang="en-US" sz="1050" b="0"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lang="en-US" sz="1050" b="0">
                <a:solidFill>
                  <a:srgbClr val="0D904F"/>
                </a:solidFill>
                <a:effectLst/>
                <a:latin typeface="+mj-lt"/>
              </a:rPr>
              <a:t>`</a:t>
            </a:r>
            <a:r>
              <a:rPr lang="en-US" sz="1050" b="0" err="1">
                <a:solidFill>
                  <a:srgbClr val="0D904F"/>
                </a:solidFill>
                <a:effectLst/>
                <a:latin typeface="+mj-lt"/>
              </a:rPr>
              <a:t>Project.Government</a:t>
            </a:r>
            <a:r>
              <a:rPr lang="en-US" sz="1050" b="0">
                <a:solidFill>
                  <a:srgbClr val="0D904F"/>
                </a:solidFill>
                <a:effectLst/>
                <a:latin typeface="+mj-lt"/>
              </a:rPr>
              <a:t>`</a:t>
            </a:r>
            <a:endParaRPr lang="en-US" sz="1050" b="0">
              <a:solidFill>
                <a:srgbClr val="000000"/>
              </a:solidFill>
              <a:effectLst/>
              <a:latin typeface="+mj-lt"/>
            </a:endParaRPr>
          </a:p>
          <a:p>
            <a:r>
              <a:rPr lang="en-US" sz="1050" b="0">
                <a:solidFill>
                  <a:srgbClr val="3367D6"/>
                </a:solidFill>
                <a:effectLst/>
                <a:latin typeface="+mj-lt"/>
              </a:rPr>
              <a:t>Options</a:t>
            </a:r>
            <a:endParaRPr lang="en-US" sz="1050" b="0">
              <a:solidFill>
                <a:srgbClr val="000000"/>
              </a:solidFill>
              <a:effectLst/>
              <a:latin typeface="+mj-lt"/>
            </a:endParaRPr>
          </a:p>
          <a:p>
            <a:r>
              <a:rPr lang="en-US" sz="1050" b="0"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lang="en-US" sz="1050" b="0">
                <a:solidFill>
                  <a:srgbClr val="37474F"/>
                </a:solidFill>
                <a:effectLst/>
                <a:latin typeface="+mj-lt"/>
              </a:rPr>
              <a:t>(</a:t>
            </a:r>
            <a:r>
              <a:rPr lang="en-US" sz="1050" b="0" err="1">
                <a:solidFill>
                  <a:srgbClr val="800000"/>
                </a:solidFill>
                <a:effectLst/>
                <a:latin typeface="+mj-lt"/>
              </a:rPr>
              <a:t>model_type</a:t>
            </a:r>
            <a:r>
              <a:rPr lang="en-US" sz="1050" b="0">
                <a:solidFill>
                  <a:srgbClr val="000000"/>
                </a:solidFill>
                <a:effectLst/>
                <a:latin typeface="+mj-lt"/>
              </a:rPr>
              <a:t>=</a:t>
            </a:r>
            <a:r>
              <a:rPr lang="en-US" sz="1050" b="0">
                <a:solidFill>
                  <a:srgbClr val="0D904F"/>
                </a:solidFill>
                <a:effectLst/>
                <a:latin typeface="+mj-lt"/>
              </a:rPr>
              <a:t>'</a:t>
            </a:r>
            <a:r>
              <a:rPr lang="en-US" sz="1050" b="0" err="1">
                <a:solidFill>
                  <a:srgbClr val="0D904F"/>
                </a:solidFill>
                <a:effectLst/>
                <a:latin typeface="+mj-lt"/>
              </a:rPr>
              <a:t>linear_reg</a:t>
            </a:r>
            <a:r>
              <a:rPr lang="en-US" sz="1050" b="0">
                <a:solidFill>
                  <a:srgbClr val="0D904F"/>
                </a:solidFill>
                <a:effectLst/>
                <a:latin typeface="+mj-lt"/>
              </a:rPr>
              <a:t>'</a:t>
            </a:r>
            <a:r>
              <a:rPr lang="en-US" sz="1050" b="0">
                <a:solidFill>
                  <a:srgbClr val="000000"/>
                </a:solidFill>
                <a:effectLst/>
                <a:latin typeface="+mj-lt"/>
              </a:rPr>
              <a:t>, </a:t>
            </a:r>
            <a:r>
              <a:rPr lang="en-US" sz="1050" b="0" err="1">
                <a:solidFill>
                  <a:srgbClr val="800000"/>
                </a:solidFill>
                <a:effectLst/>
                <a:latin typeface="+mj-lt"/>
              </a:rPr>
              <a:t>input_label_cols</a:t>
            </a:r>
            <a:r>
              <a:rPr lang="en-US" sz="1050" b="0">
                <a:solidFill>
                  <a:srgbClr val="000000"/>
                </a:solidFill>
                <a:effectLst/>
                <a:latin typeface="+mj-lt"/>
              </a:rPr>
              <a:t>=</a:t>
            </a:r>
            <a:r>
              <a:rPr lang="en-US" sz="1050" b="0">
                <a:solidFill>
                  <a:srgbClr val="37474F"/>
                </a:solidFill>
                <a:effectLst/>
                <a:latin typeface="+mj-lt"/>
              </a:rPr>
              <a:t>[</a:t>
            </a:r>
            <a:r>
              <a:rPr lang="en-US" sz="1050" b="0">
                <a:solidFill>
                  <a:srgbClr val="0D904F"/>
                </a:solidFill>
                <a:effectLst/>
                <a:latin typeface="+mj-lt"/>
              </a:rPr>
              <a:t>'</a:t>
            </a:r>
            <a:r>
              <a:rPr lang="en-US" sz="1050" b="0" err="1">
                <a:solidFill>
                  <a:srgbClr val="0D904F"/>
                </a:solidFill>
                <a:effectLst/>
                <a:latin typeface="+mj-lt"/>
              </a:rPr>
              <a:t>cumulative_confirmed</a:t>
            </a:r>
            <a:r>
              <a:rPr lang="en-US" sz="1050" b="0">
                <a:solidFill>
                  <a:srgbClr val="0D904F"/>
                </a:solidFill>
                <a:effectLst/>
                <a:latin typeface="+mj-lt"/>
              </a:rPr>
              <a:t>'</a:t>
            </a:r>
            <a:r>
              <a:rPr lang="en-US" sz="1050" b="0">
                <a:solidFill>
                  <a:srgbClr val="37474F"/>
                </a:solidFill>
                <a:effectLst/>
                <a:latin typeface="+mj-lt"/>
              </a:rPr>
              <a:t>])</a:t>
            </a:r>
            <a:r>
              <a:rPr lang="en-US" sz="1050" b="0"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lang="en-US" sz="1050" b="0">
                <a:solidFill>
                  <a:srgbClr val="3367D6"/>
                </a:solidFill>
                <a:effectLst/>
                <a:latin typeface="+mj-lt"/>
              </a:rPr>
              <a:t>AS</a:t>
            </a:r>
            <a:endParaRPr lang="en-US" sz="1050" b="0">
              <a:solidFill>
                <a:srgbClr val="000000"/>
              </a:solidFill>
              <a:effectLst/>
              <a:latin typeface="+mj-lt"/>
            </a:endParaRPr>
          </a:p>
          <a:p>
            <a:r>
              <a:rPr lang="en-US" sz="1050" b="0"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lang="en-US" sz="1050" b="0">
                <a:solidFill>
                  <a:srgbClr val="3367D6"/>
                </a:solidFill>
                <a:effectLst/>
                <a:latin typeface="+mj-lt"/>
              </a:rPr>
              <a:t>SELECT</a:t>
            </a:r>
            <a:r>
              <a:rPr lang="en-US" sz="1050" b="0">
                <a:solidFill>
                  <a:srgbClr val="000000"/>
                </a:solidFill>
                <a:effectLst/>
                <a:latin typeface="+mj-lt"/>
              </a:rPr>
              <a:t> </a:t>
            </a:r>
          </a:p>
          <a:p>
            <a:r>
              <a:rPr lang="en-US" sz="1050" b="0">
                <a:solidFill>
                  <a:srgbClr val="000000"/>
                </a:solidFill>
                <a:effectLst/>
                <a:latin typeface="+mj-lt"/>
              </a:rPr>
              <a:t>   </a:t>
            </a:r>
            <a:r>
              <a:rPr lang="en-US" sz="1050" b="0" err="1">
                <a:solidFill>
                  <a:srgbClr val="000000"/>
                </a:solidFill>
                <a:effectLst/>
                <a:latin typeface="+mj-lt"/>
              </a:rPr>
              <a:t>cumulative_confirmed</a:t>
            </a:r>
            <a:r>
              <a:rPr lang="en-US" sz="1050" b="0">
                <a:solidFill>
                  <a:srgbClr val="000000"/>
                </a:solidFill>
                <a:effectLst/>
                <a:latin typeface="+mj-lt"/>
              </a:rPr>
              <a:t> ,</a:t>
            </a:r>
          </a:p>
          <a:p>
            <a:r>
              <a:rPr lang="en-US" sz="1050" b="0">
                <a:solidFill>
                  <a:srgbClr val="000000"/>
                </a:solidFill>
                <a:effectLst/>
                <a:latin typeface="+mj-lt"/>
              </a:rPr>
              <a:t>   </a:t>
            </a:r>
            <a:r>
              <a:rPr lang="en-US" sz="1050" b="0" err="1">
                <a:solidFill>
                  <a:srgbClr val="000000"/>
                </a:solidFill>
                <a:effectLst/>
                <a:latin typeface="+mj-lt"/>
              </a:rPr>
              <a:t>cumulative_persons_vaccinated</a:t>
            </a:r>
            <a:r>
              <a:rPr lang="en-US" sz="1050" b="0">
                <a:solidFill>
                  <a:srgbClr val="000000"/>
                </a:solidFill>
                <a:effectLst/>
                <a:latin typeface="+mj-lt"/>
              </a:rPr>
              <a:t>,</a:t>
            </a:r>
          </a:p>
          <a:p>
            <a:r>
              <a:rPr lang="en-US" sz="1050" b="0">
                <a:solidFill>
                  <a:srgbClr val="000000"/>
                </a:solidFill>
                <a:effectLst/>
                <a:latin typeface="+mj-lt"/>
              </a:rPr>
              <a:t>   </a:t>
            </a:r>
            <a:r>
              <a:rPr lang="en-US" sz="1050" b="0" err="1">
                <a:solidFill>
                  <a:srgbClr val="000000"/>
                </a:solidFill>
                <a:effectLst/>
                <a:latin typeface="+mj-lt"/>
              </a:rPr>
              <a:t>cancel_public_events</a:t>
            </a:r>
            <a:r>
              <a:rPr lang="en-US" sz="1050" b="0">
                <a:solidFill>
                  <a:srgbClr val="000000"/>
                </a:solidFill>
                <a:effectLst/>
                <a:latin typeface="+mj-lt"/>
              </a:rPr>
              <a:t>,</a:t>
            </a:r>
          </a:p>
          <a:p>
            <a:r>
              <a:rPr lang="en-US" sz="1050" b="0">
                <a:solidFill>
                  <a:srgbClr val="000000"/>
                </a:solidFill>
                <a:effectLst/>
                <a:latin typeface="+mj-lt"/>
              </a:rPr>
              <a:t>   </a:t>
            </a:r>
            <a:r>
              <a:rPr lang="en-US" sz="1050" b="0" err="1">
                <a:solidFill>
                  <a:srgbClr val="000000"/>
                </a:solidFill>
                <a:effectLst/>
                <a:latin typeface="+mj-lt"/>
              </a:rPr>
              <a:t>workplace_closing</a:t>
            </a:r>
            <a:r>
              <a:rPr lang="en-US" sz="1050" b="0">
                <a:solidFill>
                  <a:srgbClr val="000000"/>
                </a:solidFill>
                <a:effectLst/>
                <a:latin typeface="+mj-lt"/>
              </a:rPr>
              <a:t>,</a:t>
            </a:r>
          </a:p>
          <a:p>
            <a:r>
              <a:rPr lang="en-US" sz="1050" b="0">
                <a:solidFill>
                  <a:srgbClr val="000000"/>
                </a:solidFill>
                <a:effectLst/>
                <a:latin typeface="+mj-lt"/>
              </a:rPr>
              <a:t>   </a:t>
            </a:r>
            <a:r>
              <a:rPr lang="en-US" sz="1050" b="0" err="1">
                <a:solidFill>
                  <a:srgbClr val="000000"/>
                </a:solidFill>
                <a:effectLst/>
                <a:latin typeface="+mj-lt"/>
              </a:rPr>
              <a:t>school_closing</a:t>
            </a:r>
            <a:r>
              <a:rPr lang="en-US" sz="1050" b="0">
                <a:solidFill>
                  <a:srgbClr val="000000"/>
                </a:solidFill>
                <a:effectLst/>
                <a:latin typeface="+mj-lt"/>
              </a:rPr>
              <a:t>,</a:t>
            </a:r>
          </a:p>
          <a:p>
            <a:r>
              <a:rPr lang="en-US" sz="1050" b="0">
                <a:solidFill>
                  <a:srgbClr val="000000"/>
                </a:solidFill>
                <a:effectLst/>
                <a:latin typeface="+mj-lt"/>
              </a:rPr>
              <a:t>   </a:t>
            </a:r>
            <a:r>
              <a:rPr lang="en-US" sz="1050" b="0" err="1">
                <a:solidFill>
                  <a:srgbClr val="000000"/>
                </a:solidFill>
                <a:effectLst/>
                <a:latin typeface="+mj-lt"/>
              </a:rPr>
              <a:t>restrictions_on_gatherings</a:t>
            </a:r>
            <a:r>
              <a:rPr lang="en-US" sz="1050" b="0">
                <a:solidFill>
                  <a:srgbClr val="000000"/>
                </a:solidFill>
                <a:effectLst/>
                <a:latin typeface="+mj-lt"/>
              </a:rPr>
              <a:t>,</a:t>
            </a:r>
          </a:p>
          <a:p>
            <a:r>
              <a:rPr lang="en-US" sz="1050" b="0">
                <a:solidFill>
                  <a:srgbClr val="000000"/>
                </a:solidFill>
                <a:effectLst/>
                <a:latin typeface="+mj-lt"/>
              </a:rPr>
              <a:t>   </a:t>
            </a:r>
            <a:r>
              <a:rPr lang="en-US" sz="1050" b="0" err="1">
                <a:solidFill>
                  <a:srgbClr val="000000"/>
                </a:solidFill>
                <a:effectLst/>
                <a:latin typeface="+mj-lt"/>
              </a:rPr>
              <a:t>public_transport_closing</a:t>
            </a:r>
            <a:r>
              <a:rPr lang="en-US" sz="1050" b="0">
                <a:solidFill>
                  <a:srgbClr val="000000"/>
                </a:solidFill>
                <a:effectLst/>
                <a:latin typeface="+mj-lt"/>
              </a:rPr>
              <a:t>,</a:t>
            </a:r>
          </a:p>
          <a:p>
            <a:r>
              <a:rPr lang="en-US" sz="1050" b="0">
                <a:solidFill>
                  <a:srgbClr val="000000"/>
                </a:solidFill>
                <a:effectLst/>
                <a:latin typeface="+mj-lt"/>
              </a:rPr>
              <a:t>   </a:t>
            </a:r>
            <a:r>
              <a:rPr lang="en-US" sz="1050" b="0" err="1">
                <a:solidFill>
                  <a:srgbClr val="000000"/>
                </a:solidFill>
                <a:effectLst/>
                <a:latin typeface="+mj-lt"/>
              </a:rPr>
              <a:t>stay_at_home_requirements</a:t>
            </a:r>
            <a:r>
              <a:rPr lang="en-US" sz="1050" b="0">
                <a:solidFill>
                  <a:srgbClr val="000000"/>
                </a:solidFill>
                <a:effectLst/>
                <a:latin typeface="+mj-lt"/>
              </a:rPr>
              <a:t>,</a:t>
            </a:r>
          </a:p>
          <a:p>
            <a:r>
              <a:rPr lang="en-US" sz="1050" b="0">
                <a:solidFill>
                  <a:srgbClr val="000000"/>
                </a:solidFill>
                <a:effectLst/>
                <a:latin typeface="+mj-lt"/>
              </a:rPr>
              <a:t>   </a:t>
            </a:r>
            <a:r>
              <a:rPr lang="en-US" sz="1050" b="0" err="1">
                <a:solidFill>
                  <a:srgbClr val="000000"/>
                </a:solidFill>
                <a:effectLst/>
                <a:latin typeface="+mj-lt"/>
              </a:rPr>
              <a:t>restrictions_on_internal_movement</a:t>
            </a:r>
            <a:r>
              <a:rPr lang="en-US" sz="1050" b="0">
                <a:solidFill>
                  <a:srgbClr val="000000"/>
                </a:solidFill>
                <a:effectLst/>
                <a:latin typeface="+mj-lt"/>
              </a:rPr>
              <a:t>,</a:t>
            </a:r>
          </a:p>
          <a:p>
            <a:r>
              <a:rPr lang="en-US" sz="1050" b="0">
                <a:solidFill>
                  <a:srgbClr val="000000"/>
                </a:solidFill>
                <a:effectLst/>
                <a:latin typeface="+mj-lt"/>
              </a:rPr>
              <a:t>   </a:t>
            </a:r>
            <a:r>
              <a:rPr lang="en-US" sz="1050" b="0" err="1">
                <a:solidFill>
                  <a:srgbClr val="000000"/>
                </a:solidFill>
                <a:effectLst/>
                <a:latin typeface="+mj-lt"/>
              </a:rPr>
              <a:t>international_travel_controls</a:t>
            </a:r>
            <a:r>
              <a:rPr lang="en-US" sz="1050" b="0">
                <a:solidFill>
                  <a:srgbClr val="000000"/>
                </a:solidFill>
                <a:effectLst/>
                <a:latin typeface="+mj-lt"/>
              </a:rPr>
              <a:t>,</a:t>
            </a:r>
          </a:p>
          <a:p>
            <a:r>
              <a:rPr lang="en-US" sz="1050" b="0">
                <a:solidFill>
                  <a:srgbClr val="000000"/>
                </a:solidFill>
                <a:effectLst/>
                <a:latin typeface="+mj-lt"/>
              </a:rPr>
              <a:t>   </a:t>
            </a:r>
            <a:r>
              <a:rPr lang="en-US" sz="1050" b="0" err="1">
                <a:solidFill>
                  <a:srgbClr val="000000"/>
                </a:solidFill>
                <a:effectLst/>
                <a:latin typeface="+mj-lt"/>
              </a:rPr>
              <a:t>public_information_campaigns</a:t>
            </a:r>
            <a:r>
              <a:rPr lang="en-US" sz="1050" b="0">
                <a:solidFill>
                  <a:srgbClr val="000000"/>
                </a:solidFill>
                <a:effectLst/>
                <a:latin typeface="+mj-lt"/>
              </a:rPr>
              <a:t>,</a:t>
            </a:r>
          </a:p>
          <a:p>
            <a:r>
              <a:rPr lang="en-US" sz="1050" b="0">
                <a:solidFill>
                  <a:srgbClr val="000000"/>
                </a:solidFill>
                <a:effectLst/>
                <a:latin typeface="+mj-lt"/>
              </a:rPr>
              <a:t>   </a:t>
            </a:r>
            <a:r>
              <a:rPr lang="en-US" sz="1050" b="0" err="1">
                <a:solidFill>
                  <a:srgbClr val="000000"/>
                </a:solidFill>
                <a:effectLst/>
                <a:latin typeface="+mj-lt"/>
              </a:rPr>
              <a:t>facial_coverings</a:t>
            </a:r>
            <a:endParaRPr lang="en-US" sz="1050" b="0">
              <a:solidFill>
                <a:srgbClr val="000000"/>
              </a:solidFill>
              <a:effectLst/>
              <a:latin typeface="+mj-lt"/>
            </a:endParaRPr>
          </a:p>
          <a:p>
            <a:r>
              <a:rPr lang="en-US" sz="1050" b="0">
                <a:solidFill>
                  <a:srgbClr val="3367D6"/>
                </a:solidFill>
                <a:effectLst/>
                <a:latin typeface="+mj-lt"/>
              </a:rPr>
              <a:t>from</a:t>
            </a:r>
            <a:r>
              <a:rPr lang="en-US" sz="1050" b="0">
                <a:solidFill>
                  <a:srgbClr val="000000"/>
                </a:solidFill>
                <a:effectLst/>
                <a:latin typeface="+mj-lt"/>
              </a:rPr>
              <a:t> </a:t>
            </a:r>
          </a:p>
          <a:p>
            <a:r>
              <a:rPr lang="en-US" sz="1050" b="0">
                <a:solidFill>
                  <a:srgbClr val="000000"/>
                </a:solidFill>
                <a:effectLst/>
                <a:latin typeface="+mj-lt"/>
              </a:rPr>
              <a:t>    </a:t>
            </a:r>
            <a:r>
              <a:rPr lang="en-US" sz="1050" b="0">
                <a:solidFill>
                  <a:srgbClr val="0D904F"/>
                </a:solidFill>
                <a:effectLst/>
                <a:latin typeface="+mj-lt"/>
              </a:rPr>
              <a:t>`team-assignment-1-330904.Project.deaths`</a:t>
            </a:r>
            <a:endParaRPr lang="en-US" sz="1050" b="0">
              <a:solidFill>
                <a:srgbClr val="000000"/>
              </a:solidFill>
              <a:effectLst/>
              <a:latin typeface="+mj-lt"/>
            </a:endParaRPr>
          </a:p>
          <a:p>
            <a:r>
              <a:rPr lang="en-US" sz="1050" b="0">
                <a:solidFill>
                  <a:srgbClr val="3367D6"/>
                </a:solidFill>
                <a:effectLst/>
                <a:latin typeface="+mj-lt"/>
              </a:rPr>
              <a:t>where</a:t>
            </a:r>
            <a:r>
              <a:rPr lang="en-US" sz="1050" b="0">
                <a:solidFill>
                  <a:srgbClr val="000000"/>
                </a:solidFill>
                <a:effectLst/>
                <a:latin typeface="+mj-lt"/>
              </a:rPr>
              <a:t> </a:t>
            </a:r>
          </a:p>
          <a:p>
            <a:r>
              <a:rPr lang="en-US" sz="1050" b="0">
                <a:solidFill>
                  <a:srgbClr val="000000"/>
                </a:solidFill>
                <a:effectLst/>
                <a:latin typeface="+mj-lt"/>
              </a:rPr>
              <a:t>    </a:t>
            </a:r>
            <a:r>
              <a:rPr lang="en-US" sz="1050" b="0" err="1">
                <a:solidFill>
                  <a:srgbClr val="000000"/>
                </a:solidFill>
                <a:effectLst/>
                <a:latin typeface="+mj-lt"/>
              </a:rPr>
              <a:t>cumulative_confirmed</a:t>
            </a:r>
            <a:r>
              <a:rPr lang="en-US" sz="1050" b="0"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lang="en-US" sz="1050" b="0">
                <a:solidFill>
                  <a:srgbClr val="3367D6"/>
                </a:solidFill>
                <a:effectLst/>
                <a:latin typeface="+mj-lt"/>
              </a:rPr>
              <a:t>is</a:t>
            </a:r>
            <a:r>
              <a:rPr lang="en-US" sz="1050" b="0"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lang="en-US" sz="1050" b="0">
                <a:solidFill>
                  <a:srgbClr val="3367D6"/>
                </a:solidFill>
                <a:effectLst/>
                <a:latin typeface="+mj-lt"/>
              </a:rPr>
              <a:t>not</a:t>
            </a:r>
            <a:r>
              <a:rPr lang="en-US" sz="1050" b="0"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lang="en-US" sz="1050" b="0">
                <a:solidFill>
                  <a:srgbClr val="3367D6"/>
                </a:solidFill>
                <a:effectLst/>
                <a:latin typeface="+mj-lt"/>
              </a:rPr>
              <a:t>Null</a:t>
            </a:r>
            <a:r>
              <a:rPr lang="en-US" sz="1050" b="0"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lang="en-US" sz="1050" b="0">
                <a:solidFill>
                  <a:srgbClr val="3367D6"/>
                </a:solidFill>
                <a:effectLst/>
                <a:latin typeface="+mj-lt"/>
              </a:rPr>
              <a:t>and</a:t>
            </a:r>
            <a:r>
              <a:rPr lang="en-US" sz="1050" b="0"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lang="en-US" sz="1050" b="0" err="1">
                <a:solidFill>
                  <a:srgbClr val="800000"/>
                </a:solidFill>
                <a:effectLst/>
                <a:latin typeface="+mj-lt"/>
              </a:rPr>
              <a:t>country_code</a:t>
            </a:r>
            <a:r>
              <a:rPr lang="en-US" sz="1050" b="0">
                <a:solidFill>
                  <a:srgbClr val="000000"/>
                </a:solidFill>
                <a:effectLst/>
                <a:latin typeface="+mj-lt"/>
              </a:rPr>
              <a:t>=</a:t>
            </a:r>
            <a:r>
              <a:rPr lang="en-US" sz="1050" b="0">
                <a:solidFill>
                  <a:srgbClr val="0D904F"/>
                </a:solidFill>
                <a:effectLst/>
                <a:latin typeface="+mj-lt"/>
              </a:rPr>
              <a:t>"US"</a:t>
            </a:r>
            <a:endParaRPr lang="en-US" sz="1050" b="0">
              <a:solidFill>
                <a:srgbClr val="000000"/>
              </a:solidFill>
              <a:effectLst/>
              <a:latin typeface="+mj-lt"/>
            </a:endParaRPr>
          </a:p>
          <a:p>
            <a:pPr defTabSz="457200">
              <a:spcBef>
                <a:spcPct val="0"/>
              </a:spcBef>
            </a:pPr>
            <a:endParaRPr lang="en-US" sz="1050" b="0" i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32485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A131AC-BB36-4723-80DE-30FEA3968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57" y="1130855"/>
            <a:ext cx="6585553" cy="293596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5FB773D-9A27-B449-9A5C-D43018361B09}"/>
              </a:ext>
            </a:extLst>
          </p:cNvPr>
          <p:cNvSpPr/>
          <p:nvPr/>
        </p:nvSpPr>
        <p:spPr>
          <a:xfrm>
            <a:off x="268257" y="182206"/>
            <a:ext cx="8607486" cy="6453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2"/>
              </a:solidFill>
              <a:sym typeface="Fira Sans Extra Condensed Medium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A2E2A1-2547-2044-A518-C01E0D584204}"/>
              </a:ext>
            </a:extLst>
          </p:cNvPr>
          <p:cNvSpPr/>
          <p:nvPr/>
        </p:nvSpPr>
        <p:spPr>
          <a:xfrm>
            <a:off x="419265" y="290757"/>
            <a:ext cx="8305470" cy="5710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+mj-lt"/>
              </a:rPr>
              <a:t>Effectiveness of Government Measures-Model </a:t>
            </a:r>
          </a:p>
        </p:txBody>
      </p:sp>
      <p:pic>
        <p:nvPicPr>
          <p:cNvPr id="31" name="Picture 30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2FC8B9F0-1CE2-2E4F-8E21-E84E09F0F9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972085" y="4378444"/>
            <a:ext cx="765056" cy="765056"/>
          </a:xfrm>
          <a:prstGeom prst="rect">
            <a:avLst/>
          </a:prstGeom>
        </p:spPr>
      </p:pic>
      <p:pic>
        <p:nvPicPr>
          <p:cNvPr id="32" name="Picture 31" descr="A picture containing kiwi&#10;&#10;Description automatically generated">
            <a:extLst>
              <a:ext uri="{FF2B5EF4-FFF2-40B4-BE49-F238E27FC236}">
                <a16:creationId xmlns:a16="http://schemas.microsoft.com/office/drawing/2014/main" id="{33EB0A1C-ECED-AE49-8F77-94C5D9E5D3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584579" y="4344156"/>
            <a:ext cx="1172611" cy="731520"/>
          </a:xfrm>
          <a:prstGeom prst="rect">
            <a:avLst/>
          </a:prstGeom>
        </p:spPr>
      </p:pic>
      <p:pic>
        <p:nvPicPr>
          <p:cNvPr id="33" name="Picture 32" descr="A picture containing cake, decorated, colorful, close&#10;&#10;Description automatically generated">
            <a:extLst>
              <a:ext uri="{FF2B5EF4-FFF2-40B4-BE49-F238E27FC236}">
                <a16:creationId xmlns:a16="http://schemas.microsoft.com/office/drawing/2014/main" id="{AC8A5CC1-5369-D242-9A28-81425BDD69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flipH="1">
            <a:off x="8329900" y="3131308"/>
            <a:ext cx="729078" cy="73152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4C0D840-E79C-E44E-9157-6E17E710D8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150826" y="3917808"/>
            <a:ext cx="1147817" cy="64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92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5FB773D-9A27-B449-9A5C-D43018361B09}"/>
              </a:ext>
            </a:extLst>
          </p:cNvPr>
          <p:cNvSpPr/>
          <p:nvPr/>
        </p:nvSpPr>
        <p:spPr>
          <a:xfrm>
            <a:off x="268257" y="182206"/>
            <a:ext cx="8607486" cy="6453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2"/>
              </a:solidFill>
              <a:sym typeface="Fira Sans Extra Condensed Medium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A2E2A1-2547-2044-A518-C01E0D584204}"/>
              </a:ext>
            </a:extLst>
          </p:cNvPr>
          <p:cNvSpPr/>
          <p:nvPr/>
        </p:nvSpPr>
        <p:spPr>
          <a:xfrm>
            <a:off x="419265" y="290757"/>
            <a:ext cx="8305470" cy="5710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+mj-lt"/>
              </a:rPr>
              <a:t>Effectiveness of Government Measures-Model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B56ABE-F57E-8C43-87BF-B945DDD1D90D}"/>
              </a:ext>
            </a:extLst>
          </p:cNvPr>
          <p:cNvSpPr txBox="1"/>
          <p:nvPr/>
        </p:nvSpPr>
        <p:spPr>
          <a:xfrm>
            <a:off x="162441" y="976105"/>
            <a:ext cx="6329042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>
                <a:solidFill>
                  <a:srgbClr val="3367D6"/>
                </a:solidFill>
                <a:effectLst/>
                <a:latin typeface="+mj-lt"/>
              </a:rPr>
              <a:t>select</a:t>
            </a:r>
            <a:r>
              <a:rPr lang="en-US" sz="1000" b="0"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lang="en-US" sz="1000" b="0">
                <a:solidFill>
                  <a:srgbClr val="37474F"/>
                </a:solidFill>
                <a:effectLst/>
                <a:latin typeface="+mj-lt"/>
              </a:rPr>
              <a:t>*</a:t>
            </a:r>
            <a:r>
              <a:rPr lang="en-US" sz="1000" b="0"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lang="en-US" sz="1000" b="0">
                <a:solidFill>
                  <a:srgbClr val="3367D6"/>
                </a:solidFill>
                <a:effectLst/>
                <a:latin typeface="+mj-lt"/>
              </a:rPr>
              <a:t>from</a:t>
            </a:r>
            <a:r>
              <a:rPr lang="en-US" sz="1000" b="0"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lang="en-US" sz="1000" b="0">
                <a:solidFill>
                  <a:srgbClr val="37474F"/>
                </a:solidFill>
                <a:effectLst/>
                <a:latin typeface="+mj-lt"/>
              </a:rPr>
              <a:t>(</a:t>
            </a:r>
            <a:r>
              <a:rPr lang="en-US" sz="1000" b="0">
                <a:solidFill>
                  <a:srgbClr val="3367D6"/>
                </a:solidFill>
                <a:effectLst/>
                <a:latin typeface="+mj-lt"/>
              </a:rPr>
              <a:t>select</a:t>
            </a:r>
            <a:r>
              <a:rPr lang="en-US" sz="1000" b="0"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lang="en-US" sz="1000" b="0">
                <a:solidFill>
                  <a:srgbClr val="3367D6"/>
                </a:solidFill>
                <a:effectLst/>
                <a:latin typeface="+mj-lt"/>
              </a:rPr>
              <a:t>DISTINCT</a:t>
            </a:r>
            <a:r>
              <a:rPr lang="en-US" sz="1000" b="0"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lang="en-US" sz="1000" b="0">
                <a:solidFill>
                  <a:srgbClr val="37474F"/>
                </a:solidFill>
                <a:effectLst/>
                <a:latin typeface="+mj-lt"/>
              </a:rPr>
              <a:t>*</a:t>
            </a:r>
            <a:r>
              <a:rPr lang="en-US" sz="1000" b="0"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lang="en-US" sz="1000" b="0">
                <a:solidFill>
                  <a:srgbClr val="3367D6"/>
                </a:solidFill>
                <a:effectLst/>
                <a:latin typeface="+mj-lt"/>
              </a:rPr>
              <a:t>FROM</a:t>
            </a:r>
            <a:r>
              <a:rPr lang="en-US" sz="1000" b="0">
                <a:solidFill>
                  <a:srgbClr val="000000"/>
                </a:solidFill>
                <a:effectLst/>
                <a:latin typeface="+mj-lt"/>
              </a:rPr>
              <a:t> ML.PREDICT</a:t>
            </a:r>
            <a:r>
              <a:rPr lang="en-US" sz="1000" b="0">
                <a:solidFill>
                  <a:srgbClr val="37474F"/>
                </a:solidFill>
                <a:effectLst/>
                <a:latin typeface="+mj-lt"/>
              </a:rPr>
              <a:t>(</a:t>
            </a:r>
            <a:r>
              <a:rPr lang="en-US" sz="1000" b="0">
                <a:solidFill>
                  <a:srgbClr val="3367D6"/>
                </a:solidFill>
                <a:effectLst/>
                <a:latin typeface="+mj-lt"/>
              </a:rPr>
              <a:t>MODEL</a:t>
            </a:r>
            <a:r>
              <a:rPr lang="en-US" sz="1000" b="0"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lang="en-US" sz="1000" b="0">
                <a:solidFill>
                  <a:srgbClr val="0D904F"/>
                </a:solidFill>
                <a:effectLst/>
                <a:latin typeface="+mj-lt"/>
              </a:rPr>
              <a:t>`</a:t>
            </a:r>
            <a:r>
              <a:rPr lang="en-US" sz="1000" b="0" err="1">
                <a:solidFill>
                  <a:srgbClr val="0D904F"/>
                </a:solidFill>
                <a:effectLst/>
                <a:latin typeface="+mj-lt"/>
              </a:rPr>
              <a:t>Project.Government</a:t>
            </a:r>
            <a:r>
              <a:rPr lang="en-US" sz="1000" b="0">
                <a:solidFill>
                  <a:srgbClr val="0D904F"/>
                </a:solidFill>
                <a:effectLst/>
                <a:latin typeface="+mj-lt"/>
              </a:rPr>
              <a:t>`</a:t>
            </a:r>
            <a:r>
              <a:rPr lang="en-US" sz="1000" b="0">
                <a:solidFill>
                  <a:srgbClr val="000000"/>
                </a:solidFill>
                <a:effectLst/>
                <a:latin typeface="+mj-lt"/>
              </a:rPr>
              <a:t>,</a:t>
            </a:r>
          </a:p>
          <a:p>
            <a:r>
              <a:rPr lang="en-US" sz="1000" b="0">
                <a:solidFill>
                  <a:srgbClr val="37474F"/>
                </a:solidFill>
                <a:effectLst/>
                <a:latin typeface="+mj-lt"/>
              </a:rPr>
              <a:t>(</a:t>
            </a:r>
            <a:endParaRPr lang="en-US" sz="1000" b="0">
              <a:solidFill>
                <a:srgbClr val="000000"/>
              </a:solidFill>
              <a:effectLst/>
              <a:latin typeface="+mj-lt"/>
            </a:endParaRPr>
          </a:p>
          <a:p>
            <a:r>
              <a:rPr lang="en-US" sz="1000" b="0">
                <a:solidFill>
                  <a:srgbClr val="3367D6"/>
                </a:solidFill>
                <a:effectLst/>
                <a:latin typeface="+mj-lt"/>
              </a:rPr>
              <a:t>SELECT</a:t>
            </a:r>
            <a:r>
              <a:rPr lang="en-US" sz="1000" b="0">
                <a:solidFill>
                  <a:srgbClr val="000000"/>
                </a:solidFill>
                <a:effectLst/>
                <a:latin typeface="+mj-lt"/>
              </a:rPr>
              <a:t> </a:t>
            </a:r>
          </a:p>
          <a:p>
            <a:r>
              <a:rPr lang="en-US" sz="1000" b="0">
                <a:solidFill>
                  <a:srgbClr val="000000"/>
                </a:solidFill>
                <a:effectLst/>
                <a:latin typeface="+mj-lt"/>
              </a:rPr>
              <a:t>   </a:t>
            </a:r>
            <a:r>
              <a:rPr lang="en-US" sz="1000" b="0" err="1">
                <a:solidFill>
                  <a:srgbClr val="000000"/>
                </a:solidFill>
                <a:effectLst/>
                <a:latin typeface="+mj-lt"/>
              </a:rPr>
              <a:t>cumulative_confirmed</a:t>
            </a:r>
            <a:r>
              <a:rPr lang="en-US" sz="1000" b="0">
                <a:solidFill>
                  <a:srgbClr val="000000"/>
                </a:solidFill>
                <a:effectLst/>
                <a:latin typeface="+mj-lt"/>
              </a:rPr>
              <a:t>,</a:t>
            </a:r>
          </a:p>
          <a:p>
            <a:r>
              <a:rPr lang="en-US" sz="1000" b="0">
                <a:solidFill>
                  <a:srgbClr val="000000"/>
                </a:solidFill>
                <a:effectLst/>
                <a:latin typeface="+mj-lt"/>
              </a:rPr>
              <a:t>   </a:t>
            </a:r>
            <a:r>
              <a:rPr lang="en-US" sz="1000" b="0" err="1">
                <a:solidFill>
                  <a:srgbClr val="000000"/>
                </a:solidFill>
                <a:effectLst/>
                <a:latin typeface="+mj-lt"/>
              </a:rPr>
              <a:t>cumulative_persons_vaccinated</a:t>
            </a:r>
            <a:r>
              <a:rPr lang="en-US" sz="1000" b="0">
                <a:solidFill>
                  <a:srgbClr val="000000"/>
                </a:solidFill>
                <a:effectLst/>
                <a:latin typeface="+mj-lt"/>
              </a:rPr>
              <a:t>,</a:t>
            </a:r>
          </a:p>
          <a:p>
            <a:r>
              <a:rPr lang="en-US" sz="1000" b="0">
                <a:solidFill>
                  <a:srgbClr val="000000"/>
                </a:solidFill>
                <a:effectLst/>
                <a:latin typeface="+mj-lt"/>
              </a:rPr>
              <a:t>   </a:t>
            </a:r>
            <a:r>
              <a:rPr lang="en-US" sz="1000" b="0" err="1">
                <a:solidFill>
                  <a:srgbClr val="000000"/>
                </a:solidFill>
                <a:effectLst/>
                <a:latin typeface="+mj-lt"/>
              </a:rPr>
              <a:t>cancel_public_events</a:t>
            </a:r>
            <a:r>
              <a:rPr lang="en-US" sz="1000" b="0">
                <a:solidFill>
                  <a:srgbClr val="000000"/>
                </a:solidFill>
                <a:effectLst/>
                <a:latin typeface="+mj-lt"/>
              </a:rPr>
              <a:t>,</a:t>
            </a:r>
          </a:p>
          <a:p>
            <a:r>
              <a:rPr lang="en-US" sz="1000" b="0">
                <a:solidFill>
                  <a:srgbClr val="000000"/>
                </a:solidFill>
                <a:effectLst/>
                <a:latin typeface="+mj-lt"/>
              </a:rPr>
              <a:t>   </a:t>
            </a:r>
            <a:r>
              <a:rPr lang="en-US" sz="1000" b="0" err="1">
                <a:solidFill>
                  <a:srgbClr val="000000"/>
                </a:solidFill>
                <a:effectLst/>
                <a:latin typeface="+mj-lt"/>
              </a:rPr>
              <a:t>restrictions_on_gatherings</a:t>
            </a:r>
            <a:r>
              <a:rPr lang="en-US" sz="1000" b="0">
                <a:solidFill>
                  <a:srgbClr val="000000"/>
                </a:solidFill>
                <a:effectLst/>
                <a:latin typeface="+mj-lt"/>
              </a:rPr>
              <a:t>,</a:t>
            </a:r>
          </a:p>
          <a:p>
            <a:r>
              <a:rPr lang="en-US" sz="1000" b="0">
                <a:solidFill>
                  <a:srgbClr val="000000"/>
                </a:solidFill>
                <a:effectLst/>
                <a:latin typeface="+mj-lt"/>
              </a:rPr>
              <a:t>   </a:t>
            </a:r>
            <a:r>
              <a:rPr lang="en-US" sz="1000" b="0" err="1">
                <a:solidFill>
                  <a:srgbClr val="000000"/>
                </a:solidFill>
                <a:effectLst/>
                <a:latin typeface="+mj-lt"/>
              </a:rPr>
              <a:t>workplace_closing</a:t>
            </a:r>
            <a:r>
              <a:rPr lang="en-US" sz="1000" b="0">
                <a:solidFill>
                  <a:srgbClr val="000000"/>
                </a:solidFill>
                <a:effectLst/>
                <a:latin typeface="+mj-lt"/>
              </a:rPr>
              <a:t>,</a:t>
            </a:r>
          </a:p>
          <a:p>
            <a:r>
              <a:rPr lang="en-US" sz="1000" b="0">
                <a:solidFill>
                  <a:srgbClr val="000000"/>
                </a:solidFill>
                <a:effectLst/>
                <a:latin typeface="+mj-lt"/>
              </a:rPr>
              <a:t>   </a:t>
            </a:r>
            <a:r>
              <a:rPr lang="en-US" sz="1000" b="0" err="1">
                <a:solidFill>
                  <a:srgbClr val="000000"/>
                </a:solidFill>
                <a:effectLst/>
                <a:latin typeface="+mj-lt"/>
              </a:rPr>
              <a:t>school_closing</a:t>
            </a:r>
            <a:r>
              <a:rPr lang="en-US" sz="1000" b="0">
                <a:solidFill>
                  <a:srgbClr val="000000"/>
                </a:solidFill>
                <a:effectLst/>
                <a:latin typeface="+mj-lt"/>
              </a:rPr>
              <a:t>,</a:t>
            </a:r>
          </a:p>
          <a:p>
            <a:r>
              <a:rPr lang="en-US" sz="1000" b="0">
                <a:solidFill>
                  <a:srgbClr val="000000"/>
                </a:solidFill>
                <a:effectLst/>
                <a:latin typeface="+mj-lt"/>
              </a:rPr>
              <a:t>   </a:t>
            </a:r>
            <a:r>
              <a:rPr lang="en-US" sz="1000" b="0" err="1">
                <a:solidFill>
                  <a:srgbClr val="000000"/>
                </a:solidFill>
                <a:effectLst/>
                <a:latin typeface="+mj-lt"/>
              </a:rPr>
              <a:t>public_transport_closing</a:t>
            </a:r>
            <a:r>
              <a:rPr lang="en-US" sz="1000" b="0">
                <a:solidFill>
                  <a:srgbClr val="000000"/>
                </a:solidFill>
                <a:effectLst/>
                <a:latin typeface="+mj-lt"/>
              </a:rPr>
              <a:t>,</a:t>
            </a:r>
          </a:p>
          <a:p>
            <a:r>
              <a:rPr lang="en-US" sz="1000" b="0">
                <a:solidFill>
                  <a:srgbClr val="000000"/>
                </a:solidFill>
                <a:effectLst/>
                <a:latin typeface="+mj-lt"/>
              </a:rPr>
              <a:t>   </a:t>
            </a:r>
            <a:r>
              <a:rPr lang="en-US" sz="1000" b="0" err="1">
                <a:solidFill>
                  <a:srgbClr val="000000"/>
                </a:solidFill>
                <a:effectLst/>
                <a:latin typeface="+mj-lt"/>
              </a:rPr>
              <a:t>stay_at_home_requirements</a:t>
            </a:r>
            <a:r>
              <a:rPr lang="en-US" sz="1000" b="0">
                <a:solidFill>
                  <a:srgbClr val="000000"/>
                </a:solidFill>
                <a:effectLst/>
                <a:latin typeface="+mj-lt"/>
              </a:rPr>
              <a:t>,</a:t>
            </a:r>
          </a:p>
          <a:p>
            <a:r>
              <a:rPr lang="en-US" sz="1000" b="0">
                <a:solidFill>
                  <a:srgbClr val="000000"/>
                </a:solidFill>
                <a:effectLst/>
                <a:latin typeface="+mj-lt"/>
              </a:rPr>
              <a:t>   </a:t>
            </a:r>
            <a:r>
              <a:rPr lang="en-US" sz="1000" b="0" err="1">
                <a:solidFill>
                  <a:srgbClr val="000000"/>
                </a:solidFill>
                <a:effectLst/>
                <a:latin typeface="+mj-lt"/>
              </a:rPr>
              <a:t>restrictions_on_internal_movement</a:t>
            </a:r>
            <a:r>
              <a:rPr lang="en-US" sz="1000" b="0">
                <a:solidFill>
                  <a:srgbClr val="000000"/>
                </a:solidFill>
                <a:effectLst/>
                <a:latin typeface="+mj-lt"/>
              </a:rPr>
              <a:t>,</a:t>
            </a:r>
          </a:p>
          <a:p>
            <a:r>
              <a:rPr lang="en-US" sz="1000" b="0">
                <a:solidFill>
                  <a:srgbClr val="000000"/>
                </a:solidFill>
                <a:effectLst/>
                <a:latin typeface="+mj-lt"/>
              </a:rPr>
              <a:t>   </a:t>
            </a:r>
            <a:r>
              <a:rPr lang="en-US" sz="1000" b="0" err="1">
                <a:solidFill>
                  <a:srgbClr val="000000"/>
                </a:solidFill>
                <a:effectLst/>
                <a:latin typeface="+mj-lt"/>
              </a:rPr>
              <a:t>international_travel_controls</a:t>
            </a:r>
            <a:r>
              <a:rPr lang="en-US" sz="1000" b="0">
                <a:solidFill>
                  <a:srgbClr val="000000"/>
                </a:solidFill>
                <a:effectLst/>
                <a:latin typeface="+mj-lt"/>
              </a:rPr>
              <a:t>,</a:t>
            </a:r>
          </a:p>
          <a:p>
            <a:r>
              <a:rPr lang="en-US" sz="1000" b="0">
                <a:solidFill>
                  <a:srgbClr val="000000"/>
                </a:solidFill>
                <a:effectLst/>
                <a:latin typeface="+mj-lt"/>
              </a:rPr>
              <a:t>   </a:t>
            </a:r>
            <a:r>
              <a:rPr lang="en-US" sz="1000" b="0" err="1">
                <a:solidFill>
                  <a:srgbClr val="000000"/>
                </a:solidFill>
                <a:effectLst/>
                <a:latin typeface="+mj-lt"/>
              </a:rPr>
              <a:t>public_information_campaigns</a:t>
            </a:r>
            <a:r>
              <a:rPr lang="en-US" sz="1000" b="0">
                <a:solidFill>
                  <a:srgbClr val="000000"/>
                </a:solidFill>
                <a:effectLst/>
                <a:latin typeface="+mj-lt"/>
              </a:rPr>
              <a:t>,</a:t>
            </a:r>
          </a:p>
          <a:p>
            <a:r>
              <a:rPr lang="en-US" sz="1000" b="0">
                <a:solidFill>
                  <a:srgbClr val="000000"/>
                </a:solidFill>
                <a:effectLst/>
                <a:latin typeface="+mj-lt"/>
              </a:rPr>
              <a:t>   </a:t>
            </a:r>
            <a:r>
              <a:rPr lang="en-US" sz="1000" b="0" err="1">
                <a:solidFill>
                  <a:srgbClr val="000000"/>
                </a:solidFill>
                <a:effectLst/>
                <a:latin typeface="+mj-lt"/>
              </a:rPr>
              <a:t>facial_coverings</a:t>
            </a:r>
            <a:endParaRPr lang="en-US" sz="1000" b="0">
              <a:solidFill>
                <a:srgbClr val="000000"/>
              </a:solidFill>
              <a:effectLst/>
              <a:latin typeface="+mj-lt"/>
            </a:endParaRPr>
          </a:p>
          <a:p>
            <a:r>
              <a:rPr lang="en-US" sz="1000" b="0">
                <a:solidFill>
                  <a:srgbClr val="3367D6"/>
                </a:solidFill>
                <a:effectLst/>
                <a:latin typeface="+mj-lt"/>
              </a:rPr>
              <a:t>from</a:t>
            </a:r>
            <a:r>
              <a:rPr lang="en-US" sz="1000" b="0">
                <a:solidFill>
                  <a:srgbClr val="000000"/>
                </a:solidFill>
                <a:effectLst/>
                <a:latin typeface="+mj-lt"/>
              </a:rPr>
              <a:t> </a:t>
            </a:r>
          </a:p>
          <a:p>
            <a:r>
              <a:rPr lang="en-US" sz="1000" b="0">
                <a:solidFill>
                  <a:srgbClr val="000000"/>
                </a:solidFill>
                <a:effectLst/>
                <a:latin typeface="+mj-lt"/>
              </a:rPr>
              <a:t>    </a:t>
            </a:r>
            <a:r>
              <a:rPr lang="en-US" sz="1000" b="0">
                <a:solidFill>
                  <a:srgbClr val="0D904F"/>
                </a:solidFill>
                <a:effectLst/>
                <a:latin typeface="+mj-lt"/>
              </a:rPr>
              <a:t>`team-assignment-1-330904.Project.deaths`</a:t>
            </a:r>
            <a:endParaRPr lang="en-US" sz="1000" b="0">
              <a:solidFill>
                <a:srgbClr val="000000"/>
              </a:solidFill>
              <a:effectLst/>
              <a:latin typeface="+mj-lt"/>
            </a:endParaRPr>
          </a:p>
          <a:p>
            <a:r>
              <a:rPr lang="en-US" sz="1000" b="0">
                <a:solidFill>
                  <a:srgbClr val="3367D6"/>
                </a:solidFill>
                <a:effectLst/>
                <a:latin typeface="+mj-lt"/>
              </a:rPr>
              <a:t>where</a:t>
            </a:r>
            <a:r>
              <a:rPr lang="en-US" sz="1000" b="0">
                <a:solidFill>
                  <a:srgbClr val="000000"/>
                </a:solidFill>
                <a:effectLst/>
                <a:latin typeface="+mj-lt"/>
              </a:rPr>
              <a:t> </a:t>
            </a:r>
          </a:p>
          <a:p>
            <a:r>
              <a:rPr lang="en-US" sz="1000" b="0">
                <a:solidFill>
                  <a:srgbClr val="000000"/>
                </a:solidFill>
                <a:effectLst/>
                <a:latin typeface="+mj-lt"/>
              </a:rPr>
              <a:t>    </a:t>
            </a:r>
            <a:r>
              <a:rPr lang="en-US" sz="1000" b="0" err="1">
                <a:solidFill>
                  <a:srgbClr val="000000"/>
                </a:solidFill>
                <a:effectLst/>
                <a:latin typeface="+mj-lt"/>
              </a:rPr>
              <a:t>cumulative_confirmed</a:t>
            </a:r>
            <a:r>
              <a:rPr lang="en-US" sz="1000" b="0"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lang="en-US" sz="1000" b="0">
                <a:solidFill>
                  <a:srgbClr val="3367D6"/>
                </a:solidFill>
                <a:effectLst/>
                <a:latin typeface="+mj-lt"/>
              </a:rPr>
              <a:t>is</a:t>
            </a:r>
            <a:r>
              <a:rPr lang="en-US" sz="1000" b="0"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lang="en-US" sz="1000" b="0">
                <a:solidFill>
                  <a:srgbClr val="3367D6"/>
                </a:solidFill>
                <a:effectLst/>
                <a:latin typeface="+mj-lt"/>
              </a:rPr>
              <a:t>not</a:t>
            </a:r>
            <a:r>
              <a:rPr lang="en-US" sz="1000" b="0"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lang="en-US" sz="1000" b="0">
                <a:solidFill>
                  <a:srgbClr val="3367D6"/>
                </a:solidFill>
                <a:effectLst/>
                <a:latin typeface="+mj-lt"/>
              </a:rPr>
              <a:t>Null</a:t>
            </a:r>
            <a:r>
              <a:rPr lang="en-US" sz="1000" b="0"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lang="en-US" sz="1000" b="0">
                <a:solidFill>
                  <a:srgbClr val="3367D6"/>
                </a:solidFill>
                <a:effectLst/>
                <a:latin typeface="+mj-lt"/>
              </a:rPr>
              <a:t>and</a:t>
            </a:r>
            <a:r>
              <a:rPr lang="en-US" sz="1000" b="0"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lang="en-US" sz="1000" b="0" err="1">
                <a:solidFill>
                  <a:srgbClr val="800000"/>
                </a:solidFill>
                <a:effectLst/>
                <a:latin typeface="+mj-lt"/>
              </a:rPr>
              <a:t>country_code</a:t>
            </a:r>
            <a:r>
              <a:rPr lang="en-US" sz="1000" b="0">
                <a:solidFill>
                  <a:srgbClr val="000000"/>
                </a:solidFill>
                <a:effectLst/>
                <a:latin typeface="+mj-lt"/>
              </a:rPr>
              <a:t>=</a:t>
            </a:r>
            <a:r>
              <a:rPr lang="en-US" sz="1000" b="0">
                <a:solidFill>
                  <a:srgbClr val="0D904F"/>
                </a:solidFill>
                <a:effectLst/>
                <a:latin typeface="+mj-lt"/>
              </a:rPr>
              <a:t>"US"</a:t>
            </a:r>
            <a:endParaRPr lang="en-US" sz="1000" b="0">
              <a:solidFill>
                <a:srgbClr val="000000"/>
              </a:solidFill>
              <a:effectLst/>
              <a:latin typeface="+mj-lt"/>
            </a:endParaRPr>
          </a:p>
          <a:p>
            <a:r>
              <a:rPr lang="en-US" sz="1000" b="0">
                <a:solidFill>
                  <a:srgbClr val="37474F"/>
                </a:solidFill>
                <a:effectLst/>
                <a:latin typeface="+mj-lt"/>
              </a:rPr>
              <a:t>)))</a:t>
            </a:r>
            <a:endParaRPr lang="en-US" sz="1000" b="0">
              <a:solidFill>
                <a:srgbClr val="000000"/>
              </a:solidFill>
              <a:effectLst/>
              <a:latin typeface="+mj-lt"/>
            </a:endParaRPr>
          </a:p>
          <a:p>
            <a:br>
              <a:rPr lang="en-US" sz="1000" b="0">
                <a:solidFill>
                  <a:srgbClr val="000000"/>
                </a:solidFill>
                <a:effectLst/>
                <a:latin typeface="+mj-lt"/>
              </a:rPr>
            </a:br>
            <a:endParaRPr lang="en-US" sz="1000" b="0">
              <a:solidFill>
                <a:srgbClr val="000000"/>
              </a:solidFill>
              <a:effectLst/>
              <a:latin typeface="+mj-lt"/>
            </a:endParaRPr>
          </a:p>
          <a:p>
            <a:pPr defTabSz="457200">
              <a:spcBef>
                <a:spcPct val="0"/>
              </a:spcBef>
            </a:pPr>
            <a:endParaRPr lang="en-US" sz="1000" b="0" i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1E347450-4BF5-1E41-95A5-D9B62E221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72085" y="4378444"/>
            <a:ext cx="765056" cy="765056"/>
          </a:xfrm>
          <a:prstGeom prst="rect">
            <a:avLst/>
          </a:prstGeom>
        </p:spPr>
      </p:pic>
      <p:pic>
        <p:nvPicPr>
          <p:cNvPr id="11" name="Picture 10" descr="A picture containing kiwi&#10;&#10;Description automatically generated">
            <a:extLst>
              <a:ext uri="{FF2B5EF4-FFF2-40B4-BE49-F238E27FC236}">
                <a16:creationId xmlns:a16="http://schemas.microsoft.com/office/drawing/2014/main" id="{0D240A60-F556-5E45-B906-ABFB4F2FC6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584579" y="4344156"/>
            <a:ext cx="1172611" cy="731520"/>
          </a:xfrm>
          <a:prstGeom prst="rect">
            <a:avLst/>
          </a:prstGeom>
        </p:spPr>
      </p:pic>
      <p:pic>
        <p:nvPicPr>
          <p:cNvPr id="12" name="Picture 11" descr="A picture containing cake, decorated, colorful, close&#10;&#10;Description automatically generated">
            <a:extLst>
              <a:ext uri="{FF2B5EF4-FFF2-40B4-BE49-F238E27FC236}">
                <a16:creationId xmlns:a16="http://schemas.microsoft.com/office/drawing/2014/main" id="{C2E37732-AC3B-304C-A8D0-49C345BF09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flipH="1">
            <a:off x="8329900" y="3131308"/>
            <a:ext cx="729078" cy="7315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8FC1F1-E52A-1B40-95C6-EC6B3FBF84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150826" y="3917808"/>
            <a:ext cx="1147817" cy="64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95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 descr="Employee Badge">
            <a:extLst>
              <a:ext uri="{FF2B5EF4-FFF2-40B4-BE49-F238E27FC236}">
                <a16:creationId xmlns:a16="http://schemas.microsoft.com/office/drawing/2014/main" id="{8BD1045A-3C2B-4F48-B142-9C291B1319C9}"/>
              </a:ext>
            </a:extLst>
          </p:cNvPr>
          <p:cNvSpPr/>
          <p:nvPr/>
        </p:nvSpPr>
        <p:spPr>
          <a:xfrm>
            <a:off x="1203983" y="1798982"/>
            <a:ext cx="402537" cy="40253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20A64FC-048F-8840-94AA-3073F19EB8BC}"/>
              </a:ext>
            </a:extLst>
          </p:cNvPr>
          <p:cNvGrpSpPr/>
          <p:nvPr/>
        </p:nvGrpSpPr>
        <p:grpSpPr>
          <a:xfrm>
            <a:off x="1827915" y="1634307"/>
            <a:ext cx="5773916" cy="731885"/>
            <a:chOff x="845327" y="312"/>
            <a:chExt cx="5773916" cy="73188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B71F46A-D4BB-B54C-98AD-19D5DB157AA4}"/>
                </a:ext>
              </a:extLst>
            </p:cNvPr>
            <p:cNvSpPr/>
            <p:nvPr/>
          </p:nvSpPr>
          <p:spPr>
            <a:xfrm>
              <a:off x="845327" y="312"/>
              <a:ext cx="5773916" cy="73188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E7DBDEF-4EE3-B845-9177-0C1CD4CE55E0}"/>
                </a:ext>
              </a:extLst>
            </p:cNvPr>
            <p:cNvSpPr txBox="1"/>
            <p:nvPr/>
          </p:nvSpPr>
          <p:spPr>
            <a:xfrm>
              <a:off x="845327" y="312"/>
              <a:ext cx="5773916" cy="7318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7458" tIns="77458" rIns="77458" bIns="77458" numCol="1" spcCol="1270" anchor="ctr" anchorCtr="0">
              <a:noAutofit/>
            </a:bodyPr>
            <a:lstStyle/>
            <a:p>
              <a:pPr marL="0" marR="0" lvl="0" indent="0" algn="l" defTabSz="10223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Project Id </a:t>
              </a:r>
              <a:r>
                <a:rPr kumimoji="0" lang="en-US" sz="23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- </a:t>
              </a:r>
              <a:r>
                <a:rPr kumimoji="0" lang="en-US" sz="23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 panose="020B0502020202020204"/>
                  <a:ea typeface="+mn-lt"/>
                  <a:cs typeface="+mn-lt"/>
                </a:rPr>
                <a:t>team-assignment-1-330904</a:t>
              </a:r>
            </a:p>
          </p:txBody>
        </p:sp>
      </p:grpSp>
      <p:sp>
        <p:nvSpPr>
          <p:cNvPr id="28" name="Rectangle 27" descr="Database">
            <a:extLst>
              <a:ext uri="{FF2B5EF4-FFF2-40B4-BE49-F238E27FC236}">
                <a16:creationId xmlns:a16="http://schemas.microsoft.com/office/drawing/2014/main" id="{4ABA5E1A-C8C4-5D4B-8217-D9D876C1DB56}"/>
              </a:ext>
            </a:extLst>
          </p:cNvPr>
          <p:cNvSpPr/>
          <p:nvPr/>
        </p:nvSpPr>
        <p:spPr>
          <a:xfrm>
            <a:off x="1203983" y="2383636"/>
            <a:ext cx="402537" cy="402537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F13DC3D-7D8B-3C4A-9DD5-66F88C5355BA}"/>
              </a:ext>
            </a:extLst>
          </p:cNvPr>
          <p:cNvGrpSpPr/>
          <p:nvPr/>
        </p:nvGrpSpPr>
        <p:grpSpPr>
          <a:xfrm>
            <a:off x="1827915" y="2218962"/>
            <a:ext cx="5773916" cy="731885"/>
            <a:chOff x="845327" y="915169"/>
            <a:chExt cx="5773916" cy="73188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7A2E561-3779-7046-B92C-FFB6CE92A91C}"/>
                </a:ext>
              </a:extLst>
            </p:cNvPr>
            <p:cNvSpPr/>
            <p:nvPr/>
          </p:nvSpPr>
          <p:spPr>
            <a:xfrm>
              <a:off x="845327" y="915169"/>
              <a:ext cx="5773916" cy="73188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05DF5D1-898E-A54B-883C-CC7500F4AC4A}"/>
                </a:ext>
              </a:extLst>
            </p:cNvPr>
            <p:cNvSpPr txBox="1"/>
            <p:nvPr/>
          </p:nvSpPr>
          <p:spPr>
            <a:xfrm>
              <a:off x="845327" y="915169"/>
              <a:ext cx="5773916" cy="7318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7458" tIns="77458" rIns="77458" bIns="77458" numCol="1" spcCol="1270" anchor="ctr" anchorCtr="0">
              <a:noAutofit/>
            </a:bodyPr>
            <a:lstStyle/>
            <a:p>
              <a:pPr marL="0" marR="0" lvl="0" indent="0" algn="l" defTabSz="10223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Dataset</a:t>
              </a:r>
              <a:r>
                <a:rPr kumimoji="0" lang="en-US" sz="23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 -     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Data</a:t>
              </a:r>
              <a:endPara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30" name="Rectangle 29" descr="Gauge">
            <a:extLst>
              <a:ext uri="{FF2B5EF4-FFF2-40B4-BE49-F238E27FC236}">
                <a16:creationId xmlns:a16="http://schemas.microsoft.com/office/drawing/2014/main" id="{0A9FBB53-7E3E-6F45-AB79-874A59FE4F4A}"/>
              </a:ext>
            </a:extLst>
          </p:cNvPr>
          <p:cNvSpPr/>
          <p:nvPr/>
        </p:nvSpPr>
        <p:spPr>
          <a:xfrm>
            <a:off x="1203983" y="3111465"/>
            <a:ext cx="402537" cy="402537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EF0BC02-97AF-FA4C-944A-ACD48FC93267}"/>
              </a:ext>
            </a:extLst>
          </p:cNvPr>
          <p:cNvGrpSpPr/>
          <p:nvPr/>
        </p:nvGrpSpPr>
        <p:grpSpPr>
          <a:xfrm>
            <a:off x="1827915" y="2895446"/>
            <a:ext cx="5773916" cy="953324"/>
            <a:chOff x="845327" y="1608587"/>
            <a:chExt cx="5773916" cy="95332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A72E2C9-AD23-AD47-8045-081353A733BC}"/>
                </a:ext>
              </a:extLst>
            </p:cNvPr>
            <p:cNvSpPr/>
            <p:nvPr/>
          </p:nvSpPr>
          <p:spPr>
            <a:xfrm>
              <a:off x="845327" y="1830026"/>
              <a:ext cx="5773916" cy="73188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8A76C6E-E21A-554E-915E-97CC95F260A6}"/>
                </a:ext>
              </a:extLst>
            </p:cNvPr>
            <p:cNvSpPr txBox="1"/>
            <p:nvPr/>
          </p:nvSpPr>
          <p:spPr>
            <a:xfrm>
              <a:off x="845327" y="1608587"/>
              <a:ext cx="5773916" cy="7318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7458" tIns="77458" rIns="77458" bIns="77458" numCol="1" spcCol="1270" anchor="ctr" anchorCtr="0">
              <a:noAutofit/>
            </a:bodyPr>
            <a:lstStyle/>
            <a:p>
              <a:pPr marL="0" marR="0" lvl="0" indent="0" algn="l" defTabSz="10223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Dashboard</a:t>
              </a:r>
              <a:r>
                <a:rPr kumimoji="0" lang="en-US" sz="23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 - </a:t>
              </a:r>
              <a:r>
                <a:rPr kumimoji="0" lang="en-US" sz="2300" b="0" i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Link</a:t>
              </a:r>
            </a:p>
          </p:txBody>
        </p:sp>
      </p:grpSp>
      <p:pic>
        <p:nvPicPr>
          <p:cNvPr id="56" name="Picture 55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30AAF9E9-039E-5445-B3DE-6F7859F3AC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972085" y="4378444"/>
            <a:ext cx="765056" cy="765056"/>
          </a:xfrm>
          <a:prstGeom prst="rect">
            <a:avLst/>
          </a:prstGeom>
        </p:spPr>
      </p:pic>
      <p:pic>
        <p:nvPicPr>
          <p:cNvPr id="57" name="Picture 56" descr="A picture containing kiwi&#10;&#10;Description automatically generated">
            <a:extLst>
              <a:ext uri="{FF2B5EF4-FFF2-40B4-BE49-F238E27FC236}">
                <a16:creationId xmlns:a16="http://schemas.microsoft.com/office/drawing/2014/main" id="{2231EB6C-E48E-7C43-879A-AAAB50167A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7584579" y="4344156"/>
            <a:ext cx="1172611" cy="731520"/>
          </a:xfrm>
          <a:prstGeom prst="rect">
            <a:avLst/>
          </a:prstGeom>
        </p:spPr>
      </p:pic>
      <p:pic>
        <p:nvPicPr>
          <p:cNvPr id="58" name="Picture 57" descr="A picture containing cake, decorated, colorful, close&#10;&#10;Description automatically generated">
            <a:extLst>
              <a:ext uri="{FF2B5EF4-FFF2-40B4-BE49-F238E27FC236}">
                <a16:creationId xmlns:a16="http://schemas.microsoft.com/office/drawing/2014/main" id="{81BD5A64-46A2-FC4B-B868-6C5A499817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 flipH="1">
            <a:off x="8329900" y="3131308"/>
            <a:ext cx="729078" cy="73152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1280C78-87FF-FA43-92CD-59C099B361B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8150826" y="3917808"/>
            <a:ext cx="1147817" cy="645328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58BCC986-F462-7246-91C8-5945B8870A08}"/>
              </a:ext>
            </a:extLst>
          </p:cNvPr>
          <p:cNvSpPr/>
          <p:nvPr/>
        </p:nvSpPr>
        <p:spPr>
          <a:xfrm>
            <a:off x="268257" y="182206"/>
            <a:ext cx="8607486" cy="645328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2"/>
              </a:solidFill>
              <a:sym typeface="Fira Sans Extra Condensed Medium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1630E04-C0C8-7A4C-A59B-2AC5AC566719}"/>
              </a:ext>
            </a:extLst>
          </p:cNvPr>
          <p:cNvSpPr/>
          <p:nvPr/>
        </p:nvSpPr>
        <p:spPr>
          <a:xfrm>
            <a:off x="419265" y="290756"/>
            <a:ext cx="8305470" cy="536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0" i="0">
                <a:solidFill>
                  <a:schemeClr val="bg1"/>
                </a:solidFill>
                <a:latin typeface="+mj-lt"/>
              </a:rPr>
              <a:t>Project Information</a:t>
            </a:r>
            <a:endParaRPr lang="en-US" sz="3600" b="1">
              <a:solidFill>
                <a:schemeClr val="bg1"/>
              </a:solidFill>
              <a:latin typeface="+mj-lt"/>
              <a:sym typeface="Fira Sans Extra Condensed Medium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42826DA-4235-D94C-A769-81600AE2AE33}"/>
              </a:ext>
            </a:extLst>
          </p:cNvPr>
          <p:cNvGrpSpPr/>
          <p:nvPr/>
        </p:nvGrpSpPr>
        <p:grpSpPr>
          <a:xfrm>
            <a:off x="1835457" y="3605882"/>
            <a:ext cx="5773916" cy="953324"/>
            <a:chOff x="845327" y="1608587"/>
            <a:chExt cx="5773916" cy="95332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8D73BE9-4A84-BB4D-930C-0996B37FD5F1}"/>
                </a:ext>
              </a:extLst>
            </p:cNvPr>
            <p:cNvSpPr/>
            <p:nvPr/>
          </p:nvSpPr>
          <p:spPr>
            <a:xfrm>
              <a:off x="845327" y="1830026"/>
              <a:ext cx="5773916" cy="73188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6DE4407-0128-DF47-8282-9ED74ADF7BFB}"/>
                </a:ext>
              </a:extLst>
            </p:cNvPr>
            <p:cNvSpPr txBox="1"/>
            <p:nvPr/>
          </p:nvSpPr>
          <p:spPr>
            <a:xfrm>
              <a:off x="845327" y="1608587"/>
              <a:ext cx="5773916" cy="7318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7458" tIns="77458" rIns="77458" bIns="77458" numCol="1" spcCol="1270" anchor="ctr" anchorCtr="0">
              <a:noAutofit/>
            </a:bodyPr>
            <a:lstStyle/>
            <a:p>
              <a:pPr marL="0" marR="0" lvl="0" indent="0" algn="l" defTabSz="10223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dirty="0">
                  <a:solidFill>
                    <a:schemeClr val="bg1"/>
                  </a:solidFill>
                  <a:latin typeface="Century Gothic" panose="020B0502020202020204"/>
                </a:rPr>
                <a:t>Video Presentation</a:t>
              </a:r>
              <a:r>
                <a:rPr kumimoji="0" lang="en-US" sz="23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 - </a:t>
              </a:r>
              <a:r>
                <a:rPr kumimoji="0" lang="en-US" sz="23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  <a:hlinkClick r:id="rId19"/>
                </a:rPr>
                <a:t>Youtube</a:t>
              </a:r>
              <a:endParaRPr kumimoji="0" lang="en-US" sz="23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</p:txBody>
        </p:sp>
      </p:grpSp>
      <p:pic>
        <p:nvPicPr>
          <p:cNvPr id="3" name="Graphic 2" descr="Presentation with media with solid fill">
            <a:extLst>
              <a:ext uri="{FF2B5EF4-FFF2-40B4-BE49-F238E27FC236}">
                <a16:creationId xmlns:a16="http://schemas.microsoft.com/office/drawing/2014/main" id="{FD528263-D156-384B-AC83-2C0FD5EBD23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28182" y="3805549"/>
            <a:ext cx="402336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02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96;p17">
            <a:extLst>
              <a:ext uri="{FF2B5EF4-FFF2-40B4-BE49-F238E27FC236}">
                <a16:creationId xmlns:a16="http://schemas.microsoft.com/office/drawing/2014/main" id="{DC317746-B026-554E-B578-1E435F9CDC46}"/>
              </a:ext>
            </a:extLst>
          </p:cNvPr>
          <p:cNvSpPr txBox="1">
            <a:spLocks/>
          </p:cNvSpPr>
          <p:nvPr/>
        </p:nvSpPr>
        <p:spPr bwMode="gray">
          <a:xfrm>
            <a:off x="83941" y="413538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lvl1pPr lvl="0" algn="l" defTabSz="3429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 i="1" kern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2pPr>
            <a:lvl3pPr lvl="2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3pPr>
            <a:lvl4pPr lvl="3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4pPr>
            <a:lvl5pPr lvl="4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5pPr>
            <a:lvl6pPr lvl="5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6pPr>
            <a:lvl7pPr lvl="6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7pPr>
            <a:lvl8pPr lvl="7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8pPr>
            <a:lvl9pPr lvl="8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9pPr>
          </a:lstStyle>
          <a:p>
            <a:pPr defTabSz="457200">
              <a:spcBef>
                <a:spcPct val="0"/>
              </a:spcBef>
            </a:pPr>
            <a:endParaRPr lang="en-US" sz="2400" b="0" i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2FD04D-B752-4A5E-AD38-27BC7BA87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57" y="976400"/>
            <a:ext cx="6999237" cy="14427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775C3B-3C7E-458A-8F51-529B971AD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56" y="2584167"/>
            <a:ext cx="6999237" cy="115474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981F0D-11D6-1F4F-81C0-FE94FE610E92}"/>
              </a:ext>
            </a:extLst>
          </p:cNvPr>
          <p:cNvSpPr/>
          <p:nvPr/>
        </p:nvSpPr>
        <p:spPr>
          <a:xfrm>
            <a:off x="268257" y="182206"/>
            <a:ext cx="8607486" cy="6453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2"/>
              </a:solidFill>
              <a:sym typeface="Fira Sans Extra Condensed Medium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F12DF3D-7508-A24A-8979-23D8B2B8EC3C}"/>
              </a:ext>
            </a:extLst>
          </p:cNvPr>
          <p:cNvSpPr/>
          <p:nvPr/>
        </p:nvSpPr>
        <p:spPr>
          <a:xfrm>
            <a:off x="419265" y="290757"/>
            <a:ext cx="8305470" cy="5710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+mj-lt"/>
              </a:rPr>
              <a:t>Weight Calculation-Model </a:t>
            </a:r>
          </a:p>
        </p:txBody>
      </p:sp>
      <p:pic>
        <p:nvPicPr>
          <p:cNvPr id="31" name="Picture 30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50FBED3E-22A8-8446-B901-B7B0E02213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972085" y="4378444"/>
            <a:ext cx="765056" cy="765056"/>
          </a:xfrm>
          <a:prstGeom prst="rect">
            <a:avLst/>
          </a:prstGeom>
        </p:spPr>
      </p:pic>
      <p:pic>
        <p:nvPicPr>
          <p:cNvPr id="32" name="Picture 31" descr="A picture containing kiwi&#10;&#10;Description automatically generated">
            <a:extLst>
              <a:ext uri="{FF2B5EF4-FFF2-40B4-BE49-F238E27FC236}">
                <a16:creationId xmlns:a16="http://schemas.microsoft.com/office/drawing/2014/main" id="{2DD70C52-5A43-4141-9659-9B3E4ED498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584579" y="4344156"/>
            <a:ext cx="1172611" cy="731520"/>
          </a:xfrm>
          <a:prstGeom prst="rect">
            <a:avLst/>
          </a:prstGeom>
        </p:spPr>
      </p:pic>
      <p:pic>
        <p:nvPicPr>
          <p:cNvPr id="33" name="Picture 32" descr="A picture containing cake, decorated, colorful, close&#10;&#10;Description automatically generated">
            <a:extLst>
              <a:ext uri="{FF2B5EF4-FFF2-40B4-BE49-F238E27FC236}">
                <a16:creationId xmlns:a16="http://schemas.microsoft.com/office/drawing/2014/main" id="{7277D3C6-8C30-6943-B149-72721A6CD8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flipH="1">
            <a:off x="8329900" y="3131308"/>
            <a:ext cx="729078" cy="73152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D9496BB-626E-954C-8D58-8E6D2352E8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150826" y="3917808"/>
            <a:ext cx="1147817" cy="64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03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96;p17">
            <a:extLst>
              <a:ext uri="{FF2B5EF4-FFF2-40B4-BE49-F238E27FC236}">
                <a16:creationId xmlns:a16="http://schemas.microsoft.com/office/drawing/2014/main" id="{193BD9BD-D828-5B49-9DE5-FE09B8063598}"/>
              </a:ext>
            </a:extLst>
          </p:cNvPr>
          <p:cNvSpPr txBox="1">
            <a:spLocks/>
          </p:cNvSpPr>
          <p:nvPr/>
        </p:nvSpPr>
        <p:spPr bwMode="gray">
          <a:xfrm>
            <a:off x="135553" y="321661"/>
            <a:ext cx="7131941" cy="5302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lvl1pPr lvl="0" algn="l" defTabSz="3429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 i="1" kern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2pPr>
            <a:lvl3pPr lvl="2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3pPr>
            <a:lvl4pPr lvl="3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4pPr>
            <a:lvl5pPr lvl="4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5pPr>
            <a:lvl6pPr lvl="5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6pPr>
            <a:lvl7pPr lvl="6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7pPr>
            <a:lvl8pPr lvl="7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8pPr>
            <a:lvl9pPr lvl="8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9pPr>
          </a:lstStyle>
          <a:p>
            <a:pPr defTabSz="457200">
              <a:spcBef>
                <a:spcPct val="0"/>
              </a:spcBef>
            </a:pPr>
            <a:r>
              <a:rPr lang="en-US" sz="3200" b="0" i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Query - </a:t>
            </a:r>
            <a:r>
              <a:rPr lang="en-US" sz="3200" b="0" i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Effective Weight Calculation</a:t>
            </a:r>
          </a:p>
          <a:p>
            <a:pPr defTabSz="457200">
              <a:spcBef>
                <a:spcPct val="0"/>
              </a:spcBef>
            </a:pPr>
            <a:r>
              <a:rPr lang="en-US" sz="3200" b="0" i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B9200B-59EB-4244-BC43-FD6037F819A9}"/>
              </a:ext>
            </a:extLst>
          </p:cNvPr>
          <p:cNvSpPr txBox="1"/>
          <p:nvPr/>
        </p:nvSpPr>
        <p:spPr>
          <a:xfrm>
            <a:off x="325959" y="1042366"/>
            <a:ext cx="632904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>
                <a:solidFill>
                  <a:srgbClr val="3367D6"/>
                </a:solidFill>
                <a:effectLst/>
                <a:latin typeface="+mj-lt"/>
              </a:rPr>
              <a:t>SELECT</a:t>
            </a:r>
            <a:r>
              <a:rPr lang="en-US" sz="10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000" b="0">
                <a:solidFill>
                  <a:srgbClr val="000000"/>
                </a:solidFill>
                <a:effectLst/>
                <a:latin typeface="+mj-lt"/>
              </a:rPr>
              <a:t>category, weight</a:t>
            </a:r>
          </a:p>
          <a:p>
            <a:r>
              <a:rPr lang="en-US" sz="1000" b="0">
                <a:solidFill>
                  <a:srgbClr val="3367D6"/>
                </a:solidFill>
                <a:effectLst/>
                <a:latin typeface="+mj-lt"/>
              </a:rPr>
              <a:t>FROM</a:t>
            </a:r>
            <a:endParaRPr lang="en-US" sz="1000" b="0">
              <a:solidFill>
                <a:srgbClr val="000000"/>
              </a:solidFill>
              <a:effectLst/>
              <a:latin typeface="+mj-lt"/>
            </a:endParaRPr>
          </a:p>
          <a:p>
            <a:r>
              <a:rPr lang="en-US" sz="1000" b="0">
                <a:solidFill>
                  <a:srgbClr val="3367D6"/>
                </a:solidFill>
                <a:effectLst/>
                <a:latin typeface="+mj-lt"/>
              </a:rPr>
              <a:t>UNNEST</a:t>
            </a:r>
            <a:r>
              <a:rPr lang="en-US" sz="1000" b="0">
                <a:solidFill>
                  <a:srgbClr val="37474F"/>
                </a:solidFill>
                <a:effectLst/>
                <a:latin typeface="+mj-lt"/>
              </a:rPr>
              <a:t>((</a:t>
            </a:r>
            <a:r>
              <a:rPr lang="en-US" sz="1000" b="0">
                <a:solidFill>
                  <a:srgbClr val="3367D6"/>
                </a:solidFill>
                <a:effectLst/>
                <a:latin typeface="+mj-lt"/>
              </a:rPr>
              <a:t>SELECT</a:t>
            </a:r>
            <a:r>
              <a:rPr lang="en-US" sz="10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000" b="0" err="1">
                <a:solidFill>
                  <a:srgbClr val="000000"/>
                </a:solidFill>
                <a:effectLst/>
                <a:latin typeface="+mj-lt"/>
              </a:rPr>
              <a:t>category_weights</a:t>
            </a:r>
            <a:endParaRPr lang="en-US" sz="1000" b="0">
              <a:solidFill>
                <a:srgbClr val="000000"/>
              </a:solidFill>
              <a:effectLst/>
              <a:latin typeface="+mj-lt"/>
            </a:endParaRPr>
          </a:p>
          <a:p>
            <a:r>
              <a:rPr lang="en-US" sz="1000" b="0">
                <a:solidFill>
                  <a:srgbClr val="000000"/>
                </a:solidFill>
                <a:effectLst/>
                <a:latin typeface="+mj-lt"/>
              </a:rPr>
              <a:t>    </a:t>
            </a:r>
            <a:r>
              <a:rPr lang="en-US" sz="1000" b="0">
                <a:solidFill>
                  <a:srgbClr val="3367D6"/>
                </a:solidFill>
                <a:effectLst/>
                <a:latin typeface="+mj-lt"/>
              </a:rPr>
              <a:t>FROM</a:t>
            </a:r>
            <a:r>
              <a:rPr lang="en-US" sz="1000" b="0">
                <a:solidFill>
                  <a:srgbClr val="000000"/>
                </a:solidFill>
                <a:effectLst/>
                <a:latin typeface="+mj-lt"/>
              </a:rPr>
              <a:t> ML.WEIGHTS</a:t>
            </a:r>
            <a:r>
              <a:rPr lang="en-US" sz="1000" b="0">
                <a:solidFill>
                  <a:srgbClr val="37474F"/>
                </a:solidFill>
                <a:effectLst/>
                <a:latin typeface="+mj-lt"/>
              </a:rPr>
              <a:t>(</a:t>
            </a:r>
            <a:r>
              <a:rPr lang="en-US" sz="1000" b="0">
                <a:solidFill>
                  <a:srgbClr val="3367D6"/>
                </a:solidFill>
                <a:effectLst/>
                <a:latin typeface="+mj-lt"/>
              </a:rPr>
              <a:t>MODEL</a:t>
            </a:r>
            <a:r>
              <a:rPr lang="en-US" sz="1000" b="0"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lang="en-US" sz="1000" b="0">
                <a:solidFill>
                  <a:srgbClr val="0D904F"/>
                </a:solidFill>
                <a:effectLst/>
                <a:latin typeface="+mj-lt"/>
              </a:rPr>
              <a:t>`</a:t>
            </a:r>
            <a:r>
              <a:rPr lang="en-US" sz="1000" b="0" err="1">
                <a:solidFill>
                  <a:srgbClr val="0D904F"/>
                </a:solidFill>
                <a:effectLst/>
                <a:latin typeface="+mj-lt"/>
              </a:rPr>
              <a:t>Project.Government</a:t>
            </a:r>
            <a:r>
              <a:rPr lang="en-US" sz="1000" b="0">
                <a:solidFill>
                  <a:srgbClr val="0D904F"/>
                </a:solidFill>
                <a:effectLst/>
                <a:latin typeface="+mj-lt"/>
              </a:rPr>
              <a:t>`</a:t>
            </a:r>
            <a:r>
              <a:rPr lang="en-US" sz="1000" b="0">
                <a:solidFill>
                  <a:srgbClr val="37474F"/>
                </a:solidFill>
                <a:effectLst/>
                <a:latin typeface="+mj-lt"/>
              </a:rPr>
              <a:t>)</a:t>
            </a:r>
            <a:endParaRPr lang="en-US" sz="1000" b="0">
              <a:solidFill>
                <a:srgbClr val="000000"/>
              </a:solidFill>
              <a:effectLst/>
              <a:latin typeface="+mj-lt"/>
            </a:endParaRPr>
          </a:p>
          <a:p>
            <a:r>
              <a:rPr lang="en-US" sz="1000" b="0">
                <a:solidFill>
                  <a:srgbClr val="000000"/>
                </a:solidFill>
                <a:effectLst/>
                <a:latin typeface="+mj-lt"/>
              </a:rPr>
              <a:t>    </a:t>
            </a:r>
            <a:r>
              <a:rPr lang="en-US" sz="1000" b="0">
                <a:solidFill>
                  <a:srgbClr val="3367D6"/>
                </a:solidFill>
                <a:effectLst/>
                <a:latin typeface="+mj-lt"/>
              </a:rPr>
              <a:t>WHERE</a:t>
            </a:r>
            <a:r>
              <a:rPr lang="en-US" sz="10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000" b="0" err="1">
                <a:solidFill>
                  <a:srgbClr val="800000"/>
                </a:solidFill>
                <a:effectLst/>
                <a:latin typeface="+mj-lt"/>
              </a:rPr>
              <a:t>processed_input</a:t>
            </a:r>
            <a:r>
              <a:rPr lang="en-US" sz="1000" b="0">
                <a:solidFill>
                  <a:srgbClr val="000000"/>
                </a:solidFill>
                <a:effectLst/>
                <a:latin typeface="+mj-lt"/>
              </a:rPr>
              <a:t> = </a:t>
            </a:r>
            <a:r>
              <a:rPr lang="en-US" sz="1000" b="0">
                <a:solidFill>
                  <a:srgbClr val="0D904F"/>
                </a:solidFill>
                <a:effectLst/>
                <a:latin typeface="+mj-lt"/>
              </a:rPr>
              <a:t>'</a:t>
            </a:r>
            <a:r>
              <a:rPr lang="en-US" sz="1000" b="0" err="1">
                <a:solidFill>
                  <a:srgbClr val="0D904F"/>
                </a:solidFill>
                <a:effectLst/>
                <a:latin typeface="+mj-lt"/>
              </a:rPr>
              <a:t>input_col</a:t>
            </a:r>
            <a:r>
              <a:rPr lang="en-US" sz="1000" b="0">
                <a:solidFill>
                  <a:srgbClr val="0D904F"/>
                </a:solidFill>
                <a:effectLst/>
                <a:latin typeface="+mj-lt"/>
              </a:rPr>
              <a:t>'</a:t>
            </a:r>
            <a:r>
              <a:rPr lang="en-US" sz="1000" b="0">
                <a:solidFill>
                  <a:srgbClr val="37474F"/>
                </a:solidFill>
                <a:effectLst/>
                <a:latin typeface="+mj-lt"/>
              </a:rPr>
              <a:t>))</a:t>
            </a:r>
            <a:endParaRPr lang="en-US" sz="1000" b="0">
              <a:solidFill>
                <a:srgbClr val="000000"/>
              </a:solidFill>
              <a:effectLst/>
              <a:latin typeface="+mj-lt"/>
            </a:endParaRPr>
          </a:p>
          <a:p>
            <a:br>
              <a:rPr lang="en-US" sz="1000" b="0">
                <a:solidFill>
                  <a:srgbClr val="000000"/>
                </a:solidFill>
                <a:effectLst/>
                <a:latin typeface="+mj-lt"/>
              </a:rPr>
            </a:br>
            <a:endParaRPr lang="en-US" sz="1000" b="0">
              <a:solidFill>
                <a:srgbClr val="000000"/>
              </a:solidFill>
              <a:effectLst/>
              <a:latin typeface="+mj-lt"/>
            </a:endParaRPr>
          </a:p>
          <a:p>
            <a:r>
              <a:rPr lang="en-US" sz="1000" b="0">
                <a:solidFill>
                  <a:srgbClr val="3367D6"/>
                </a:solidFill>
                <a:effectLst/>
                <a:latin typeface="+mj-lt"/>
              </a:rPr>
              <a:t>SELECT</a:t>
            </a:r>
            <a:r>
              <a:rPr lang="en-US" sz="100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000" b="0">
                <a:solidFill>
                  <a:srgbClr val="37474F"/>
                </a:solidFill>
                <a:effectLst/>
                <a:latin typeface="+mj-lt"/>
              </a:rPr>
              <a:t>*</a:t>
            </a:r>
            <a:endParaRPr lang="en-US" sz="1000" b="0">
              <a:solidFill>
                <a:srgbClr val="000000"/>
              </a:solidFill>
              <a:effectLst/>
              <a:latin typeface="+mj-lt"/>
            </a:endParaRPr>
          </a:p>
          <a:p>
            <a:r>
              <a:rPr lang="en-US" sz="1000" b="0">
                <a:solidFill>
                  <a:srgbClr val="3367D6"/>
                </a:solidFill>
                <a:effectLst/>
                <a:latin typeface="+mj-lt"/>
              </a:rPr>
              <a:t>FROM</a:t>
            </a:r>
            <a:r>
              <a:rPr lang="en-US" sz="1000" b="0">
                <a:solidFill>
                  <a:srgbClr val="000000"/>
                </a:solidFill>
                <a:effectLst/>
                <a:latin typeface="+mj-lt"/>
              </a:rPr>
              <a:t>ML.WEIGHTS</a:t>
            </a:r>
            <a:r>
              <a:rPr lang="en-US" sz="1000" b="0">
                <a:solidFill>
                  <a:srgbClr val="37474F"/>
                </a:solidFill>
                <a:effectLst/>
                <a:latin typeface="+mj-lt"/>
              </a:rPr>
              <a:t>(</a:t>
            </a:r>
            <a:r>
              <a:rPr lang="en-US" sz="1000" b="0">
                <a:solidFill>
                  <a:srgbClr val="3367D6"/>
                </a:solidFill>
                <a:effectLst/>
                <a:latin typeface="+mj-lt"/>
              </a:rPr>
              <a:t>MODEL</a:t>
            </a:r>
            <a:r>
              <a:rPr lang="en-US" sz="1000" b="0"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lang="en-US" sz="1000" b="0">
                <a:solidFill>
                  <a:srgbClr val="0D904F"/>
                </a:solidFill>
                <a:effectLst/>
                <a:latin typeface="+mj-lt"/>
              </a:rPr>
              <a:t>`</a:t>
            </a:r>
            <a:r>
              <a:rPr lang="en-US" sz="1000" b="0" err="1">
                <a:solidFill>
                  <a:srgbClr val="0D904F"/>
                </a:solidFill>
                <a:effectLst/>
                <a:latin typeface="+mj-lt"/>
              </a:rPr>
              <a:t>Project.Government`</a:t>
            </a:r>
            <a:r>
              <a:rPr lang="en-US" sz="1000" b="0" err="1">
                <a:solidFill>
                  <a:srgbClr val="000000"/>
                </a:solidFill>
                <a:effectLst/>
                <a:latin typeface="+mj-lt"/>
              </a:rPr>
              <a:t>,</a:t>
            </a:r>
            <a:r>
              <a:rPr lang="en-US" sz="1000" b="0" err="1">
                <a:solidFill>
                  <a:srgbClr val="3367D6"/>
                </a:solidFill>
                <a:effectLst/>
                <a:latin typeface="+mj-lt"/>
              </a:rPr>
              <a:t>STRUCT</a:t>
            </a:r>
            <a:r>
              <a:rPr lang="en-US" sz="1000" b="0">
                <a:solidFill>
                  <a:srgbClr val="37474F"/>
                </a:solidFill>
                <a:effectLst/>
                <a:latin typeface="+mj-lt"/>
              </a:rPr>
              <a:t>(</a:t>
            </a:r>
            <a:r>
              <a:rPr lang="en-US" sz="1000" b="0">
                <a:solidFill>
                  <a:srgbClr val="3367D6"/>
                </a:solidFill>
                <a:effectLst/>
                <a:latin typeface="+mj-lt"/>
              </a:rPr>
              <a:t>true</a:t>
            </a:r>
            <a:r>
              <a:rPr lang="en-US" sz="1000" b="0"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lang="en-US" sz="1000" b="0">
                <a:solidFill>
                  <a:srgbClr val="3367D6"/>
                </a:solidFill>
                <a:effectLst/>
                <a:latin typeface="+mj-lt"/>
              </a:rPr>
              <a:t>AS</a:t>
            </a:r>
            <a:r>
              <a:rPr lang="en-US" sz="1000" b="0">
                <a:solidFill>
                  <a:srgbClr val="000000"/>
                </a:solidFill>
                <a:effectLst/>
                <a:latin typeface="+mj-lt"/>
              </a:rPr>
              <a:t> standardize</a:t>
            </a:r>
            <a:r>
              <a:rPr lang="en-US" sz="1000" b="0">
                <a:solidFill>
                  <a:srgbClr val="37474F"/>
                </a:solidFill>
                <a:effectLst/>
                <a:latin typeface="+mj-lt"/>
              </a:rPr>
              <a:t>))</a:t>
            </a:r>
            <a:endParaRPr lang="en-US" sz="1000" b="0">
              <a:solidFill>
                <a:srgbClr val="000000"/>
              </a:solidFill>
              <a:effectLst/>
              <a:latin typeface="+mj-lt"/>
            </a:endParaRPr>
          </a:p>
          <a:p>
            <a:r>
              <a:rPr lang="en-US" sz="1000" b="0">
                <a:solidFill>
                  <a:srgbClr val="3367D6"/>
                </a:solidFill>
                <a:effectLst/>
                <a:latin typeface="+mj-lt"/>
              </a:rPr>
              <a:t>ORDER</a:t>
            </a:r>
            <a:r>
              <a:rPr lang="en-US" sz="1000" b="0"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lang="en-US" sz="1000" b="0">
                <a:solidFill>
                  <a:srgbClr val="3367D6"/>
                </a:solidFill>
                <a:effectLst/>
                <a:latin typeface="+mj-lt"/>
              </a:rPr>
              <a:t>BY</a:t>
            </a:r>
            <a:r>
              <a:rPr lang="en-US" sz="1000" b="0">
                <a:solidFill>
                  <a:srgbClr val="000000"/>
                </a:solidFill>
                <a:effectLst/>
                <a:latin typeface="+mj-lt"/>
              </a:rPr>
              <a:t> weight </a:t>
            </a:r>
            <a:r>
              <a:rPr lang="en-US" sz="1000" b="0">
                <a:solidFill>
                  <a:srgbClr val="3367D6"/>
                </a:solidFill>
                <a:effectLst/>
                <a:latin typeface="+mj-lt"/>
              </a:rPr>
              <a:t>desc</a:t>
            </a:r>
            <a:endParaRPr lang="en-US" sz="1000" b="0">
              <a:solidFill>
                <a:srgbClr val="000000"/>
              </a:solidFill>
              <a:effectLst/>
              <a:latin typeface="+mj-lt"/>
            </a:endParaRPr>
          </a:p>
          <a:p>
            <a:r>
              <a:rPr lang="en-US" sz="1000" b="0">
                <a:solidFill>
                  <a:srgbClr val="3367D6"/>
                </a:solidFill>
                <a:effectLst/>
                <a:latin typeface="+mj-lt"/>
              </a:rPr>
              <a:t>Limit</a:t>
            </a:r>
            <a:r>
              <a:rPr lang="en-US" sz="1000" b="0"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lang="en-US" sz="1000" b="0">
                <a:solidFill>
                  <a:srgbClr val="F4511E"/>
                </a:solidFill>
                <a:effectLst/>
                <a:latin typeface="+mj-lt"/>
              </a:rPr>
              <a:t>5</a:t>
            </a:r>
            <a:endParaRPr lang="en-US" sz="1000" b="0">
              <a:solidFill>
                <a:srgbClr val="000000"/>
              </a:solidFill>
              <a:effectLst/>
              <a:latin typeface="+mj-lt"/>
            </a:endParaRPr>
          </a:p>
          <a:p>
            <a:pPr defTabSz="457200">
              <a:spcBef>
                <a:spcPct val="0"/>
              </a:spcBef>
            </a:pPr>
            <a:endParaRPr lang="en-US" sz="1000" b="0" i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9F1E6B-9E1E-7C4A-8497-CAAC4A8E109D}"/>
              </a:ext>
            </a:extLst>
          </p:cNvPr>
          <p:cNvSpPr/>
          <p:nvPr/>
        </p:nvSpPr>
        <p:spPr>
          <a:xfrm>
            <a:off x="268257" y="182206"/>
            <a:ext cx="8607486" cy="6453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2"/>
              </a:solidFill>
              <a:sym typeface="Fira Sans Extra Condensed Medium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015971-A341-3149-BE0D-6429824887AD}"/>
              </a:ext>
            </a:extLst>
          </p:cNvPr>
          <p:cNvSpPr/>
          <p:nvPr/>
        </p:nvSpPr>
        <p:spPr>
          <a:xfrm>
            <a:off x="419265" y="290757"/>
            <a:ext cx="8305470" cy="5710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+mj-lt"/>
              </a:rPr>
              <a:t>Weight Calculation-Model </a:t>
            </a:r>
          </a:p>
        </p:txBody>
      </p:sp>
      <p:pic>
        <p:nvPicPr>
          <p:cNvPr id="16" name="Picture 15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198FD203-F5D7-BF4B-9489-643795528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72085" y="4378444"/>
            <a:ext cx="765056" cy="765056"/>
          </a:xfrm>
          <a:prstGeom prst="rect">
            <a:avLst/>
          </a:prstGeom>
        </p:spPr>
      </p:pic>
      <p:pic>
        <p:nvPicPr>
          <p:cNvPr id="17" name="Picture 16" descr="A picture containing kiwi&#10;&#10;Description automatically generated">
            <a:extLst>
              <a:ext uri="{FF2B5EF4-FFF2-40B4-BE49-F238E27FC236}">
                <a16:creationId xmlns:a16="http://schemas.microsoft.com/office/drawing/2014/main" id="{C9BD60E6-EB3C-F344-BAA5-7E04E968F7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584579" y="4344156"/>
            <a:ext cx="1172611" cy="731520"/>
          </a:xfrm>
          <a:prstGeom prst="rect">
            <a:avLst/>
          </a:prstGeom>
        </p:spPr>
      </p:pic>
      <p:pic>
        <p:nvPicPr>
          <p:cNvPr id="18" name="Picture 17" descr="A picture containing cake, decorated, colorful, close&#10;&#10;Description automatically generated">
            <a:extLst>
              <a:ext uri="{FF2B5EF4-FFF2-40B4-BE49-F238E27FC236}">
                <a16:creationId xmlns:a16="http://schemas.microsoft.com/office/drawing/2014/main" id="{CF728760-4506-B04F-A85A-71483FA192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flipH="1">
            <a:off x="8329900" y="3131308"/>
            <a:ext cx="729078" cy="7315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762A4E-90CA-0148-90A3-C90FCEEA1A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150826" y="3917808"/>
            <a:ext cx="1147817" cy="64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860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8877E8-9257-45BE-97C2-CDEFB9F4E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140" y="1134139"/>
            <a:ext cx="4932953" cy="2095500"/>
          </a:xfrm>
          <a:prstGeom prst="rect">
            <a:avLst/>
          </a:prstGeom>
        </p:spPr>
      </p:pic>
      <p:pic>
        <p:nvPicPr>
          <p:cNvPr id="14" name="Picture 13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0C98158A-68FF-6D4E-8316-6265DD8CE9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72085" y="4378444"/>
            <a:ext cx="765056" cy="765056"/>
          </a:xfrm>
          <a:prstGeom prst="rect">
            <a:avLst/>
          </a:prstGeom>
        </p:spPr>
      </p:pic>
      <p:pic>
        <p:nvPicPr>
          <p:cNvPr id="15" name="Picture 14" descr="A picture containing kiwi&#10;&#10;Description automatically generated">
            <a:extLst>
              <a:ext uri="{FF2B5EF4-FFF2-40B4-BE49-F238E27FC236}">
                <a16:creationId xmlns:a16="http://schemas.microsoft.com/office/drawing/2014/main" id="{C4398B30-3070-3D4A-A00E-2293DF4EB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584579" y="4344156"/>
            <a:ext cx="1172611" cy="731520"/>
          </a:xfrm>
          <a:prstGeom prst="rect">
            <a:avLst/>
          </a:prstGeom>
        </p:spPr>
      </p:pic>
      <p:pic>
        <p:nvPicPr>
          <p:cNvPr id="16" name="Picture 15" descr="A picture containing cake, decorated, colorful, close&#10;&#10;Description automatically generated">
            <a:extLst>
              <a:ext uri="{FF2B5EF4-FFF2-40B4-BE49-F238E27FC236}">
                <a16:creationId xmlns:a16="http://schemas.microsoft.com/office/drawing/2014/main" id="{A8818664-CFB3-1A42-802A-1BF34055EC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flipH="1">
            <a:off x="8329900" y="3131308"/>
            <a:ext cx="729078" cy="7315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B57D38B-EA5A-7C4C-99FA-3A3EB78953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150826" y="3917808"/>
            <a:ext cx="1147817" cy="64532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3244258-BF5E-3B41-A6ED-9F64F7B485D7}"/>
              </a:ext>
            </a:extLst>
          </p:cNvPr>
          <p:cNvSpPr/>
          <p:nvPr/>
        </p:nvSpPr>
        <p:spPr>
          <a:xfrm>
            <a:off x="268257" y="182206"/>
            <a:ext cx="8607486" cy="6453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2"/>
              </a:solidFill>
              <a:sym typeface="Fira Sans Extra Condensed Medium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C8DE64-3F4B-5549-B056-B6F86E3C3FAC}"/>
              </a:ext>
            </a:extLst>
          </p:cNvPr>
          <p:cNvSpPr/>
          <p:nvPr/>
        </p:nvSpPr>
        <p:spPr>
          <a:xfrm>
            <a:off x="419265" y="290757"/>
            <a:ext cx="8305470" cy="5710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+mj-lt"/>
              </a:rPr>
              <a:t>Weight Calculation-Result </a:t>
            </a:r>
          </a:p>
        </p:txBody>
      </p:sp>
    </p:spTree>
    <p:extLst>
      <p:ext uri="{BB962C8B-B14F-4D97-AF65-F5344CB8AC3E}">
        <p14:creationId xmlns:p14="http://schemas.microsoft.com/office/powerpoint/2010/main" val="23842248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96;p17">
            <a:extLst>
              <a:ext uri="{FF2B5EF4-FFF2-40B4-BE49-F238E27FC236}">
                <a16:creationId xmlns:a16="http://schemas.microsoft.com/office/drawing/2014/main" id="{193BD9BD-D828-5B49-9DE5-FE09B8063598}"/>
              </a:ext>
            </a:extLst>
          </p:cNvPr>
          <p:cNvSpPr txBox="1">
            <a:spLocks/>
          </p:cNvSpPr>
          <p:nvPr/>
        </p:nvSpPr>
        <p:spPr bwMode="gray">
          <a:xfrm>
            <a:off x="596298" y="351581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lvl1pPr lvl="0" algn="l" defTabSz="3429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 i="1" kern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2pPr>
            <a:lvl3pPr lvl="2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3pPr>
            <a:lvl4pPr lvl="3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4pPr>
            <a:lvl5pPr lvl="4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5pPr>
            <a:lvl6pPr lvl="5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6pPr>
            <a:lvl7pPr lvl="6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7pPr>
            <a:lvl8pPr lvl="7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8pPr>
            <a:lvl9pPr lvl="8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9pPr>
          </a:lstStyle>
          <a:p>
            <a:pPr defTabSz="457200">
              <a:spcBef>
                <a:spcPct val="0"/>
              </a:spcBef>
            </a:pPr>
            <a:r>
              <a:rPr lang="en-US" sz="2800" b="0" i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Query Result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2F7071-F2EB-4DC5-8228-8C057817D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57005"/>
            <a:ext cx="6935975" cy="287576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8381346-88C9-2244-A71A-D0446FAFB036}"/>
              </a:ext>
            </a:extLst>
          </p:cNvPr>
          <p:cNvSpPr/>
          <p:nvPr/>
        </p:nvSpPr>
        <p:spPr>
          <a:xfrm>
            <a:off x="268257" y="182206"/>
            <a:ext cx="8607486" cy="6453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2"/>
              </a:solidFill>
              <a:sym typeface="Fira Sans Extra Condensed Medium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91DF65-7255-704A-B5A4-974D9AD001F7}"/>
              </a:ext>
            </a:extLst>
          </p:cNvPr>
          <p:cNvSpPr/>
          <p:nvPr/>
        </p:nvSpPr>
        <p:spPr>
          <a:xfrm>
            <a:off x="419265" y="290757"/>
            <a:ext cx="8305470" cy="5710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+mj-lt"/>
              </a:rPr>
              <a:t>Weight Calculation-Result </a:t>
            </a:r>
          </a:p>
        </p:txBody>
      </p:sp>
      <p:pic>
        <p:nvPicPr>
          <p:cNvPr id="16" name="Picture 15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8DAC6037-E4DB-8D4D-AEF6-48B389CD0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72085" y="4378444"/>
            <a:ext cx="765056" cy="765056"/>
          </a:xfrm>
          <a:prstGeom prst="rect">
            <a:avLst/>
          </a:prstGeom>
        </p:spPr>
      </p:pic>
      <p:pic>
        <p:nvPicPr>
          <p:cNvPr id="17" name="Picture 16" descr="A picture containing kiwi&#10;&#10;Description automatically generated">
            <a:extLst>
              <a:ext uri="{FF2B5EF4-FFF2-40B4-BE49-F238E27FC236}">
                <a16:creationId xmlns:a16="http://schemas.microsoft.com/office/drawing/2014/main" id="{09D4884A-7432-864F-BF99-02B8132EB5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584579" y="4344156"/>
            <a:ext cx="1172611" cy="731520"/>
          </a:xfrm>
          <a:prstGeom prst="rect">
            <a:avLst/>
          </a:prstGeom>
        </p:spPr>
      </p:pic>
      <p:pic>
        <p:nvPicPr>
          <p:cNvPr id="18" name="Picture 17" descr="A picture containing cake, decorated, colorful, close&#10;&#10;Description automatically generated">
            <a:extLst>
              <a:ext uri="{FF2B5EF4-FFF2-40B4-BE49-F238E27FC236}">
                <a16:creationId xmlns:a16="http://schemas.microsoft.com/office/drawing/2014/main" id="{37EEDC66-1C49-6C4A-B6DD-64846DC1F7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flipH="1">
            <a:off x="8329900" y="3131308"/>
            <a:ext cx="729078" cy="7315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828744-4D6E-CE42-B1E4-0FDFF74080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150826" y="3917808"/>
            <a:ext cx="1147817" cy="64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271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96;p17">
            <a:extLst>
              <a:ext uri="{FF2B5EF4-FFF2-40B4-BE49-F238E27FC236}">
                <a16:creationId xmlns:a16="http://schemas.microsoft.com/office/drawing/2014/main" id="{193BD9BD-D828-5B49-9DE5-FE09B8063598}"/>
              </a:ext>
            </a:extLst>
          </p:cNvPr>
          <p:cNvSpPr txBox="1">
            <a:spLocks/>
          </p:cNvSpPr>
          <p:nvPr/>
        </p:nvSpPr>
        <p:spPr bwMode="gray">
          <a:xfrm>
            <a:off x="596298" y="351581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lvl1pPr lvl="0" algn="l" defTabSz="3429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 i="1" kern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2pPr>
            <a:lvl3pPr lvl="2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3pPr>
            <a:lvl4pPr lvl="3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4pPr>
            <a:lvl5pPr lvl="4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5pPr>
            <a:lvl6pPr lvl="5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6pPr>
            <a:lvl7pPr lvl="6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7pPr>
            <a:lvl8pPr lvl="7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8pPr>
            <a:lvl9pPr lvl="8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9pPr>
          </a:lstStyle>
          <a:p>
            <a:pPr defTabSz="457200">
              <a:spcBef>
                <a:spcPct val="0"/>
              </a:spcBef>
            </a:pPr>
            <a:endParaRPr lang="en-US" sz="2200" b="0" i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447A6B-3B8D-8A47-B4AA-7ABD708FD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03" y="1081240"/>
            <a:ext cx="7016697" cy="3125203"/>
          </a:xfrm>
          <a:prstGeom prst="rect">
            <a:avLst/>
          </a:prstGeom>
        </p:spPr>
      </p:pic>
      <p:pic>
        <p:nvPicPr>
          <p:cNvPr id="13" name="Picture 12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3B95454F-1F2D-2547-8582-4371EEB123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72085" y="4378444"/>
            <a:ext cx="765056" cy="765056"/>
          </a:xfrm>
          <a:prstGeom prst="rect">
            <a:avLst/>
          </a:prstGeom>
        </p:spPr>
      </p:pic>
      <p:pic>
        <p:nvPicPr>
          <p:cNvPr id="14" name="Picture 13" descr="A picture containing kiwi&#10;&#10;Description automatically generated">
            <a:extLst>
              <a:ext uri="{FF2B5EF4-FFF2-40B4-BE49-F238E27FC236}">
                <a16:creationId xmlns:a16="http://schemas.microsoft.com/office/drawing/2014/main" id="{C726A58D-6EE8-7A4E-8CBA-02C4B5F6CB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584579" y="4344156"/>
            <a:ext cx="1172611" cy="731520"/>
          </a:xfrm>
          <a:prstGeom prst="rect">
            <a:avLst/>
          </a:prstGeom>
        </p:spPr>
      </p:pic>
      <p:pic>
        <p:nvPicPr>
          <p:cNvPr id="15" name="Picture 14" descr="A picture containing cake, decorated, colorful, close&#10;&#10;Description automatically generated">
            <a:extLst>
              <a:ext uri="{FF2B5EF4-FFF2-40B4-BE49-F238E27FC236}">
                <a16:creationId xmlns:a16="http://schemas.microsoft.com/office/drawing/2014/main" id="{F15043D6-F264-9743-AB92-6B51BB9D0F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flipH="1">
            <a:off x="8329900" y="3131308"/>
            <a:ext cx="729078" cy="7315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5E3EA0-6D13-6442-B350-F756F420BB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150826" y="3917808"/>
            <a:ext cx="1147817" cy="6453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0996810-AF04-5744-A917-6A4CBF49A712}"/>
              </a:ext>
            </a:extLst>
          </p:cNvPr>
          <p:cNvSpPr/>
          <p:nvPr/>
        </p:nvSpPr>
        <p:spPr>
          <a:xfrm>
            <a:off x="222303" y="68614"/>
            <a:ext cx="8607486" cy="6453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2"/>
              </a:solidFill>
              <a:sym typeface="Fira Sans Extra Condensed Medium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18C227-FFC2-6D44-A9FF-313B5177145C}"/>
              </a:ext>
            </a:extLst>
          </p:cNvPr>
          <p:cNvSpPr/>
          <p:nvPr/>
        </p:nvSpPr>
        <p:spPr>
          <a:xfrm>
            <a:off x="373311" y="177165"/>
            <a:ext cx="8305470" cy="5710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+mj-lt"/>
              </a:rPr>
              <a:t>Relationship between Covid, Crime and Unemployment-Query</a:t>
            </a:r>
          </a:p>
        </p:txBody>
      </p:sp>
    </p:spTree>
    <p:extLst>
      <p:ext uri="{BB962C8B-B14F-4D97-AF65-F5344CB8AC3E}">
        <p14:creationId xmlns:p14="http://schemas.microsoft.com/office/powerpoint/2010/main" val="10466923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96;p17">
            <a:extLst>
              <a:ext uri="{FF2B5EF4-FFF2-40B4-BE49-F238E27FC236}">
                <a16:creationId xmlns:a16="http://schemas.microsoft.com/office/drawing/2014/main" id="{193BD9BD-D828-5B49-9DE5-FE09B8063598}"/>
              </a:ext>
            </a:extLst>
          </p:cNvPr>
          <p:cNvSpPr txBox="1">
            <a:spLocks/>
          </p:cNvSpPr>
          <p:nvPr/>
        </p:nvSpPr>
        <p:spPr bwMode="gray">
          <a:xfrm>
            <a:off x="596298" y="351581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lvl1pPr lvl="0" algn="l" defTabSz="3429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 i="1" kern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2pPr>
            <a:lvl3pPr lvl="2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3pPr>
            <a:lvl4pPr lvl="3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4pPr>
            <a:lvl5pPr lvl="4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5pPr>
            <a:lvl6pPr lvl="5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6pPr>
            <a:lvl7pPr lvl="6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7pPr>
            <a:lvl8pPr lvl="7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8pPr>
            <a:lvl9pPr lvl="8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9pPr>
          </a:lstStyle>
          <a:p>
            <a:pPr defTabSz="457200">
              <a:spcBef>
                <a:spcPct val="0"/>
              </a:spcBef>
            </a:pPr>
            <a:endParaRPr lang="en-US" sz="2200" b="0" i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3" name="Picture 12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3B95454F-1F2D-2547-8582-4371EEB12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72085" y="4378444"/>
            <a:ext cx="765056" cy="765056"/>
          </a:xfrm>
          <a:prstGeom prst="rect">
            <a:avLst/>
          </a:prstGeom>
        </p:spPr>
      </p:pic>
      <p:pic>
        <p:nvPicPr>
          <p:cNvPr id="14" name="Picture 13" descr="A picture containing kiwi&#10;&#10;Description automatically generated">
            <a:extLst>
              <a:ext uri="{FF2B5EF4-FFF2-40B4-BE49-F238E27FC236}">
                <a16:creationId xmlns:a16="http://schemas.microsoft.com/office/drawing/2014/main" id="{C726A58D-6EE8-7A4E-8CBA-02C4B5F6C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584579" y="4344156"/>
            <a:ext cx="1172611" cy="731520"/>
          </a:xfrm>
          <a:prstGeom prst="rect">
            <a:avLst/>
          </a:prstGeom>
        </p:spPr>
      </p:pic>
      <p:pic>
        <p:nvPicPr>
          <p:cNvPr id="15" name="Picture 14" descr="A picture containing cake, decorated, colorful, close&#10;&#10;Description automatically generated">
            <a:extLst>
              <a:ext uri="{FF2B5EF4-FFF2-40B4-BE49-F238E27FC236}">
                <a16:creationId xmlns:a16="http://schemas.microsoft.com/office/drawing/2014/main" id="{F15043D6-F264-9743-AB92-6B51BB9D0F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flipH="1">
            <a:off x="8329900" y="3131308"/>
            <a:ext cx="729078" cy="7315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5E3EA0-6D13-6442-B350-F756F420BB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150826" y="3917808"/>
            <a:ext cx="1147817" cy="6453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0996810-AF04-5744-A917-6A4CBF49A712}"/>
              </a:ext>
            </a:extLst>
          </p:cNvPr>
          <p:cNvSpPr/>
          <p:nvPr/>
        </p:nvSpPr>
        <p:spPr>
          <a:xfrm>
            <a:off x="222303" y="68614"/>
            <a:ext cx="8607486" cy="6453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2"/>
              </a:solidFill>
              <a:sym typeface="Fira Sans Extra Condensed Medium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18C227-FFC2-6D44-A9FF-313B5177145C}"/>
              </a:ext>
            </a:extLst>
          </p:cNvPr>
          <p:cNvSpPr/>
          <p:nvPr/>
        </p:nvSpPr>
        <p:spPr>
          <a:xfrm>
            <a:off x="373311" y="177165"/>
            <a:ext cx="8305470" cy="5710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+mj-lt"/>
              </a:rPr>
              <a:t>Relationship between Covid, Crime and Unemployment-Query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EFC1AF-D436-DA46-A1B1-FC0761A99759}"/>
              </a:ext>
            </a:extLst>
          </p:cNvPr>
          <p:cNvSpPr txBox="1"/>
          <p:nvPr/>
        </p:nvSpPr>
        <p:spPr>
          <a:xfrm>
            <a:off x="348810" y="944513"/>
            <a:ext cx="706603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+mj-lt"/>
              </a:rPr>
              <a:t>select distinct date, sum(crimes)*10 as </a:t>
            </a:r>
            <a:r>
              <a:rPr lang="en-US" sz="1000" err="1">
                <a:latin typeface="+mj-lt"/>
              </a:rPr>
              <a:t>crimes,cases_total</a:t>
            </a:r>
            <a:r>
              <a:rPr lang="en-US" sz="1000">
                <a:latin typeface="+mj-lt"/>
              </a:rPr>
              <a:t>- LAG(cases_total,1) OVER (</a:t>
            </a:r>
            <a:br>
              <a:rPr lang="en-US" sz="1000">
                <a:latin typeface="+mj-lt"/>
              </a:rPr>
            </a:br>
            <a:r>
              <a:rPr lang="en-US" sz="1000">
                <a:latin typeface="+mj-lt"/>
              </a:rPr>
              <a:t>ORDER BY date)cases,</a:t>
            </a:r>
            <a:br>
              <a:rPr lang="en-US" sz="1000">
                <a:latin typeface="+mj-lt"/>
              </a:rPr>
            </a:br>
            <a:r>
              <a:rPr lang="en-US" sz="1000">
                <a:latin typeface="+mj-lt"/>
              </a:rPr>
              <a:t>case when date &lt;= '2020-05-31' and date &gt; '2020-04-30' then 1040*2</a:t>
            </a:r>
            <a:br>
              <a:rPr lang="en-US" sz="1000">
                <a:latin typeface="+mj-lt"/>
              </a:rPr>
            </a:br>
            <a:r>
              <a:rPr lang="en-US" sz="1000">
                <a:latin typeface="+mj-lt"/>
              </a:rPr>
              <a:t>when date &lt;= '2020-06-30' and date &gt; '2020-05-31' then 1510*2</a:t>
            </a:r>
            <a:br>
              <a:rPr lang="en-US" sz="1000">
                <a:latin typeface="+mj-lt"/>
              </a:rPr>
            </a:br>
            <a:r>
              <a:rPr lang="en-US" sz="1000">
                <a:latin typeface="+mj-lt"/>
              </a:rPr>
              <a:t>when date &lt;= '2020-07-31' and date &gt; '2020-06-30' then 1280*2</a:t>
            </a:r>
            <a:br>
              <a:rPr lang="en-US" sz="1000">
                <a:latin typeface="+mj-lt"/>
              </a:rPr>
            </a:br>
            <a:r>
              <a:rPr lang="en-US" sz="1000">
                <a:latin typeface="+mj-lt"/>
              </a:rPr>
              <a:t>when date &lt;= '2020-08-31' and date &gt; '2020-07-31' then 1200*2</a:t>
            </a:r>
            <a:br>
              <a:rPr lang="en-US" sz="1000">
                <a:latin typeface="+mj-lt"/>
              </a:rPr>
            </a:br>
            <a:r>
              <a:rPr lang="en-US" sz="1000">
                <a:latin typeface="+mj-lt"/>
              </a:rPr>
              <a:t>when date &lt;= '2020-09-30' and date &gt; '2020-08-31' then 1100*2</a:t>
            </a:r>
            <a:br>
              <a:rPr lang="en-US" sz="1000">
                <a:latin typeface="+mj-lt"/>
              </a:rPr>
            </a:br>
            <a:r>
              <a:rPr lang="en-US" sz="1000">
                <a:latin typeface="+mj-lt"/>
              </a:rPr>
              <a:t>when date &lt;= '2020-10-30' and date &gt; '2020-09-30' then 820*2 end as unemployment</a:t>
            </a:r>
            <a:br>
              <a:rPr lang="en-US" sz="1000">
                <a:latin typeface="+mj-lt"/>
              </a:rPr>
            </a:br>
            <a:r>
              <a:rPr lang="en-US" sz="1000">
                <a:latin typeface="+mj-lt"/>
              </a:rPr>
              <a:t>from (</a:t>
            </a:r>
            <a:br>
              <a:rPr lang="en-US" sz="1000">
                <a:latin typeface="+mj-lt"/>
              </a:rPr>
            </a:br>
            <a:r>
              <a:rPr lang="en-US" sz="1000">
                <a:latin typeface="+mj-lt"/>
              </a:rPr>
              <a:t>SELECT distinct date(</a:t>
            </a:r>
            <a:r>
              <a:rPr lang="en-US" sz="1000" err="1">
                <a:latin typeface="+mj-lt"/>
              </a:rPr>
              <a:t>a.date</a:t>
            </a:r>
            <a:r>
              <a:rPr lang="en-US" sz="1000">
                <a:latin typeface="+mj-lt"/>
              </a:rPr>
              <a:t>) as date, </a:t>
            </a:r>
            <a:r>
              <a:rPr lang="en-US" sz="1000" err="1">
                <a:latin typeface="+mj-lt"/>
              </a:rPr>
              <a:t>primary_type</a:t>
            </a:r>
            <a:r>
              <a:rPr lang="en-US" sz="1000">
                <a:latin typeface="+mj-lt"/>
              </a:rPr>
              <a:t>, count(</a:t>
            </a:r>
            <a:r>
              <a:rPr lang="en-US" sz="1000" err="1">
                <a:latin typeface="+mj-lt"/>
              </a:rPr>
              <a:t>unique_key</a:t>
            </a:r>
            <a:r>
              <a:rPr lang="en-US" sz="1000">
                <a:latin typeface="+mj-lt"/>
              </a:rPr>
              <a:t>) as crimes, </a:t>
            </a:r>
            <a:r>
              <a:rPr lang="en-US" sz="1000" err="1">
                <a:latin typeface="+mj-lt"/>
              </a:rPr>
              <a:t>cases_total</a:t>
            </a:r>
            <a:r>
              <a:rPr lang="en-US" sz="1000">
                <a:latin typeface="+mj-lt"/>
              </a:rPr>
              <a:t>,</a:t>
            </a:r>
            <a:br>
              <a:rPr lang="en-US" sz="1000">
                <a:latin typeface="+mj-lt"/>
              </a:rPr>
            </a:br>
            <a:r>
              <a:rPr lang="en-US" sz="1000">
                <a:latin typeface="+mj-lt"/>
              </a:rPr>
              <a:t>FROM `</a:t>
            </a:r>
            <a:r>
              <a:rPr lang="en-US" sz="1000" err="1">
                <a:latin typeface="+mj-lt"/>
              </a:rPr>
              <a:t>bigquery</a:t>
            </a:r>
            <a:r>
              <a:rPr lang="en-US" sz="1000">
                <a:latin typeface="+mj-lt"/>
              </a:rPr>
              <a:t>-public-</a:t>
            </a:r>
            <a:r>
              <a:rPr lang="en-US" sz="1000" err="1">
                <a:latin typeface="+mj-lt"/>
              </a:rPr>
              <a:t>data.chicago_crime.crime</a:t>
            </a:r>
            <a:r>
              <a:rPr lang="en-US" sz="1000">
                <a:latin typeface="+mj-lt"/>
              </a:rPr>
              <a:t>` a</a:t>
            </a:r>
            <a:br>
              <a:rPr lang="en-US" sz="1000">
                <a:latin typeface="+mj-lt"/>
              </a:rPr>
            </a:br>
            <a:r>
              <a:rPr lang="en-US" sz="1000">
                <a:latin typeface="+mj-lt"/>
              </a:rPr>
              <a:t>inner join `bigquery-public-data.covid19_tracking.city_level_cases_and_deaths` b</a:t>
            </a:r>
            <a:br>
              <a:rPr lang="en-US" sz="1000">
                <a:latin typeface="+mj-lt"/>
              </a:rPr>
            </a:br>
            <a:r>
              <a:rPr lang="en-US" sz="1000">
                <a:latin typeface="+mj-lt"/>
              </a:rPr>
              <a:t>on date(</a:t>
            </a:r>
            <a:r>
              <a:rPr lang="en-US" sz="1000" err="1">
                <a:latin typeface="+mj-lt"/>
              </a:rPr>
              <a:t>a.date</a:t>
            </a:r>
            <a:r>
              <a:rPr lang="en-US" sz="1000">
                <a:latin typeface="+mj-lt"/>
              </a:rPr>
              <a:t>) = </a:t>
            </a:r>
            <a:r>
              <a:rPr lang="en-US" sz="1000" err="1">
                <a:latin typeface="+mj-lt"/>
              </a:rPr>
              <a:t>b.date</a:t>
            </a:r>
            <a:br>
              <a:rPr lang="en-US" sz="1000">
                <a:latin typeface="+mj-lt"/>
              </a:rPr>
            </a:br>
            <a:r>
              <a:rPr lang="en-US" sz="1000">
                <a:latin typeface="+mj-lt"/>
              </a:rPr>
              <a:t>where date(</a:t>
            </a:r>
            <a:r>
              <a:rPr lang="en-US" sz="1000" err="1">
                <a:latin typeface="+mj-lt"/>
              </a:rPr>
              <a:t>a.date</a:t>
            </a:r>
            <a:r>
              <a:rPr lang="en-US" sz="1000">
                <a:latin typeface="+mj-lt"/>
              </a:rPr>
              <a:t>) &gt; '2019-01-01' and </a:t>
            </a:r>
            <a:r>
              <a:rPr lang="en-US" sz="1000" err="1">
                <a:latin typeface="+mj-lt"/>
              </a:rPr>
              <a:t>b.location</a:t>
            </a:r>
            <a:r>
              <a:rPr lang="en-US" sz="1000">
                <a:latin typeface="+mj-lt"/>
              </a:rPr>
              <a:t> = 'Chicago' and </a:t>
            </a:r>
            <a:r>
              <a:rPr lang="en-US" sz="1000" err="1">
                <a:latin typeface="+mj-lt"/>
              </a:rPr>
              <a:t>cases_total</a:t>
            </a:r>
            <a:r>
              <a:rPr lang="en-US" sz="1000">
                <a:latin typeface="+mj-lt"/>
              </a:rPr>
              <a:t> is not null</a:t>
            </a:r>
            <a:br>
              <a:rPr lang="en-US" sz="1000">
                <a:latin typeface="+mj-lt"/>
              </a:rPr>
            </a:br>
            <a:r>
              <a:rPr lang="en-US" sz="1000">
                <a:latin typeface="+mj-lt"/>
              </a:rPr>
              <a:t>group by </a:t>
            </a:r>
            <a:r>
              <a:rPr lang="en-US" sz="1000" err="1">
                <a:latin typeface="+mj-lt"/>
              </a:rPr>
              <a:t>a.date</a:t>
            </a:r>
            <a:r>
              <a:rPr lang="en-US" sz="1000">
                <a:latin typeface="+mj-lt"/>
              </a:rPr>
              <a:t>, </a:t>
            </a:r>
            <a:r>
              <a:rPr lang="en-US" sz="1000" err="1">
                <a:latin typeface="+mj-lt"/>
              </a:rPr>
              <a:t>cases_total</a:t>
            </a:r>
            <a:r>
              <a:rPr lang="en-US" sz="1000">
                <a:latin typeface="+mj-lt"/>
              </a:rPr>
              <a:t>, </a:t>
            </a:r>
            <a:r>
              <a:rPr lang="en-US" sz="1000" err="1">
                <a:latin typeface="+mj-lt"/>
              </a:rPr>
              <a:t>primary_type</a:t>
            </a:r>
            <a:r>
              <a:rPr lang="en-US" sz="1000">
                <a:latin typeface="+mj-lt"/>
              </a:rPr>
              <a:t> )</a:t>
            </a:r>
            <a:br>
              <a:rPr lang="en-US" sz="1000">
                <a:latin typeface="+mj-lt"/>
              </a:rPr>
            </a:br>
            <a:r>
              <a:rPr lang="en-US" sz="1000">
                <a:latin typeface="+mj-lt"/>
              </a:rPr>
              <a:t>group by date, </a:t>
            </a:r>
            <a:r>
              <a:rPr lang="en-US" sz="1000" err="1">
                <a:latin typeface="+mj-lt"/>
              </a:rPr>
              <a:t>cases_total</a:t>
            </a:r>
            <a:br>
              <a:rPr lang="en-US" sz="1000">
                <a:latin typeface="+mj-lt"/>
              </a:rPr>
            </a:br>
            <a:r>
              <a:rPr lang="en-US" sz="1000">
                <a:latin typeface="+mj-lt"/>
              </a:rPr>
              <a:t>order by date</a:t>
            </a:r>
          </a:p>
        </p:txBody>
      </p:sp>
    </p:spTree>
    <p:extLst>
      <p:ext uri="{BB962C8B-B14F-4D97-AF65-F5344CB8AC3E}">
        <p14:creationId xmlns:p14="http://schemas.microsoft.com/office/powerpoint/2010/main" val="2227502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DA6181-CEB7-D24F-888B-6FF2CB075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234" y="1097022"/>
            <a:ext cx="3057532" cy="2614411"/>
          </a:xfrm>
          <a:prstGeom prst="rect">
            <a:avLst/>
          </a:prstGeom>
        </p:spPr>
      </p:pic>
      <p:pic>
        <p:nvPicPr>
          <p:cNvPr id="13" name="Picture 12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9CAD3AC8-0BEE-0641-ACF9-3D0AA8F32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72085" y="4378444"/>
            <a:ext cx="765056" cy="765056"/>
          </a:xfrm>
          <a:prstGeom prst="rect">
            <a:avLst/>
          </a:prstGeom>
        </p:spPr>
      </p:pic>
      <p:pic>
        <p:nvPicPr>
          <p:cNvPr id="14" name="Picture 13" descr="A picture containing kiwi&#10;&#10;Description automatically generated">
            <a:extLst>
              <a:ext uri="{FF2B5EF4-FFF2-40B4-BE49-F238E27FC236}">
                <a16:creationId xmlns:a16="http://schemas.microsoft.com/office/drawing/2014/main" id="{709ECEE0-36DB-9F41-9710-FA3BCD2E69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584579" y="4344156"/>
            <a:ext cx="1172611" cy="731520"/>
          </a:xfrm>
          <a:prstGeom prst="rect">
            <a:avLst/>
          </a:prstGeom>
        </p:spPr>
      </p:pic>
      <p:pic>
        <p:nvPicPr>
          <p:cNvPr id="15" name="Picture 14" descr="A picture containing cake, decorated, colorful, close&#10;&#10;Description automatically generated">
            <a:extLst>
              <a:ext uri="{FF2B5EF4-FFF2-40B4-BE49-F238E27FC236}">
                <a16:creationId xmlns:a16="http://schemas.microsoft.com/office/drawing/2014/main" id="{077F23C9-6055-FE41-A24C-18B5B907E1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flipH="1">
            <a:off x="8329900" y="3131308"/>
            <a:ext cx="729078" cy="7315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81ABCDF-530D-614C-B4DB-6A65F9EA52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150826" y="3917808"/>
            <a:ext cx="1147817" cy="6453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537971-E92E-1A41-908E-61D3487ABA6B}"/>
              </a:ext>
            </a:extLst>
          </p:cNvPr>
          <p:cNvSpPr/>
          <p:nvPr/>
        </p:nvSpPr>
        <p:spPr>
          <a:xfrm>
            <a:off x="222303" y="68614"/>
            <a:ext cx="8607486" cy="6453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2"/>
              </a:solidFill>
              <a:sym typeface="Fira Sans Extra Condensed Medium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21E643-FE1C-3948-91E5-6DE1D9572741}"/>
              </a:ext>
            </a:extLst>
          </p:cNvPr>
          <p:cNvSpPr/>
          <p:nvPr/>
        </p:nvSpPr>
        <p:spPr>
          <a:xfrm>
            <a:off x="373311" y="177165"/>
            <a:ext cx="8305470" cy="5710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+mj-lt"/>
              </a:rPr>
              <a:t>Relationship between Covid, Crime and Unemployment-Result</a:t>
            </a:r>
          </a:p>
        </p:txBody>
      </p:sp>
    </p:spTree>
    <p:extLst>
      <p:ext uri="{BB962C8B-B14F-4D97-AF65-F5344CB8AC3E}">
        <p14:creationId xmlns:p14="http://schemas.microsoft.com/office/powerpoint/2010/main" val="8540025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96;p17">
            <a:extLst>
              <a:ext uri="{FF2B5EF4-FFF2-40B4-BE49-F238E27FC236}">
                <a16:creationId xmlns:a16="http://schemas.microsoft.com/office/drawing/2014/main" id="{DC317746-B026-554E-B578-1E435F9CDC46}"/>
              </a:ext>
            </a:extLst>
          </p:cNvPr>
          <p:cNvSpPr txBox="1">
            <a:spLocks/>
          </p:cNvSpPr>
          <p:nvPr/>
        </p:nvSpPr>
        <p:spPr bwMode="gray">
          <a:xfrm>
            <a:off x="83941" y="413538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lvl1pPr lvl="0" algn="l" defTabSz="3429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 i="1" kern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2pPr>
            <a:lvl3pPr lvl="2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3pPr>
            <a:lvl4pPr lvl="3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4pPr>
            <a:lvl5pPr lvl="4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5pPr>
            <a:lvl6pPr lvl="5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6pPr>
            <a:lvl7pPr lvl="6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7pPr>
            <a:lvl8pPr lvl="7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8pPr>
            <a:lvl9pPr lvl="8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9pPr>
          </a:lstStyle>
          <a:p>
            <a:pPr defTabSz="457200">
              <a:spcBef>
                <a:spcPct val="0"/>
              </a:spcBef>
            </a:pPr>
            <a:endParaRPr lang="en-US" sz="2400" b="0" i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56CDA9-F236-48E2-B78E-630C07624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76" y="1249529"/>
            <a:ext cx="7233765" cy="1493672"/>
          </a:xfrm>
          <a:prstGeom prst="rect">
            <a:avLst/>
          </a:prstGeom>
        </p:spPr>
      </p:pic>
      <p:pic>
        <p:nvPicPr>
          <p:cNvPr id="9" name="Picture 8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A3EF0CEC-BA5A-C749-AABB-A35FCAEEA3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972085" y="4378444"/>
            <a:ext cx="765056" cy="765056"/>
          </a:xfrm>
          <a:prstGeom prst="rect">
            <a:avLst/>
          </a:prstGeom>
        </p:spPr>
      </p:pic>
      <p:pic>
        <p:nvPicPr>
          <p:cNvPr id="10" name="Picture 9" descr="A picture containing kiwi&#10;&#10;Description automatically generated">
            <a:extLst>
              <a:ext uri="{FF2B5EF4-FFF2-40B4-BE49-F238E27FC236}">
                <a16:creationId xmlns:a16="http://schemas.microsoft.com/office/drawing/2014/main" id="{7878CF6A-FD9F-7649-932F-AA374ACABA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584579" y="4344156"/>
            <a:ext cx="1172611" cy="731520"/>
          </a:xfrm>
          <a:prstGeom prst="rect">
            <a:avLst/>
          </a:prstGeom>
        </p:spPr>
      </p:pic>
      <p:pic>
        <p:nvPicPr>
          <p:cNvPr id="11" name="Picture 10" descr="A picture containing cake, decorated, colorful, close&#10;&#10;Description automatically generated">
            <a:extLst>
              <a:ext uri="{FF2B5EF4-FFF2-40B4-BE49-F238E27FC236}">
                <a16:creationId xmlns:a16="http://schemas.microsoft.com/office/drawing/2014/main" id="{9EE35BA4-54D5-3542-A103-E537FED49A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flipH="1">
            <a:off x="8329900" y="3131308"/>
            <a:ext cx="729078" cy="7315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D6A6D7-09F7-B846-96E5-8864F33EC2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150826" y="3917808"/>
            <a:ext cx="1147817" cy="64532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A63DB4-5E23-0F40-8CAE-452F55458C45}"/>
              </a:ext>
            </a:extLst>
          </p:cNvPr>
          <p:cNvSpPr/>
          <p:nvPr/>
        </p:nvSpPr>
        <p:spPr>
          <a:xfrm>
            <a:off x="222303" y="68614"/>
            <a:ext cx="8607486" cy="6453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2"/>
              </a:solidFill>
              <a:sym typeface="Fira Sans Extra Condensed Medium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EEB4F9-CF3A-C24E-8829-866CA1688CA9}"/>
              </a:ext>
            </a:extLst>
          </p:cNvPr>
          <p:cNvSpPr/>
          <p:nvPr/>
        </p:nvSpPr>
        <p:spPr>
          <a:xfrm>
            <a:off x="373311" y="177165"/>
            <a:ext cx="8305470" cy="5710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+mj-lt"/>
              </a:rPr>
              <a:t>Usage of Masks County Wise- Query</a:t>
            </a:r>
          </a:p>
        </p:txBody>
      </p:sp>
    </p:spTree>
    <p:extLst>
      <p:ext uri="{BB962C8B-B14F-4D97-AF65-F5344CB8AC3E}">
        <p14:creationId xmlns:p14="http://schemas.microsoft.com/office/powerpoint/2010/main" val="35018254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E04930-1632-431A-B0CE-D345630244A5}"/>
              </a:ext>
            </a:extLst>
          </p:cNvPr>
          <p:cNvSpPr txBox="1"/>
          <p:nvPr/>
        </p:nvSpPr>
        <p:spPr>
          <a:xfrm>
            <a:off x="373311" y="1126034"/>
            <a:ext cx="60534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b="0">
                <a:solidFill>
                  <a:srgbClr val="3367D6"/>
                </a:solidFill>
                <a:effectLst/>
                <a:latin typeface="+mj-lt"/>
              </a:rPr>
              <a:t>SELECT</a:t>
            </a:r>
            <a:r>
              <a:rPr lang="en-IN" sz="1000" b="0"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lang="en-IN" sz="1000" b="0" err="1">
                <a:solidFill>
                  <a:srgbClr val="000000"/>
                </a:solidFill>
                <a:effectLst/>
                <a:latin typeface="+mj-lt"/>
              </a:rPr>
              <a:t>a.</a:t>
            </a:r>
            <a:r>
              <a:rPr lang="en-IN" sz="1000" b="0" err="1">
                <a:solidFill>
                  <a:srgbClr val="3367D6"/>
                </a:solidFill>
                <a:effectLst/>
                <a:latin typeface="+mj-lt"/>
              </a:rPr>
              <a:t>date</a:t>
            </a:r>
            <a:r>
              <a:rPr lang="en-IN" sz="1000" b="0" err="1">
                <a:solidFill>
                  <a:srgbClr val="000000"/>
                </a:solidFill>
                <a:effectLst/>
                <a:latin typeface="+mj-lt"/>
              </a:rPr>
              <a:t>,</a:t>
            </a:r>
            <a:r>
              <a:rPr lang="en-IN" sz="1000" b="0" err="1">
                <a:solidFill>
                  <a:srgbClr val="3367D6"/>
                </a:solidFill>
                <a:effectLst/>
                <a:latin typeface="+mj-lt"/>
              </a:rPr>
              <a:t>extract</a:t>
            </a:r>
            <a:r>
              <a:rPr lang="en-IN" sz="1000" b="0">
                <a:solidFill>
                  <a:srgbClr val="37474F"/>
                </a:solidFill>
                <a:effectLst/>
                <a:latin typeface="+mj-lt"/>
              </a:rPr>
              <a:t>(</a:t>
            </a:r>
            <a:r>
              <a:rPr lang="en-IN" sz="1000" b="0">
                <a:solidFill>
                  <a:srgbClr val="000000"/>
                </a:solidFill>
                <a:effectLst/>
                <a:latin typeface="+mj-lt"/>
              </a:rPr>
              <a:t>month </a:t>
            </a:r>
            <a:r>
              <a:rPr lang="en-IN" sz="1000" b="0">
                <a:solidFill>
                  <a:srgbClr val="3367D6"/>
                </a:solidFill>
                <a:effectLst/>
                <a:latin typeface="+mj-lt"/>
              </a:rPr>
              <a:t>from</a:t>
            </a:r>
            <a:r>
              <a:rPr lang="en-IN" sz="1000" b="0"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lang="en-IN" sz="1000" b="0" err="1">
                <a:solidFill>
                  <a:srgbClr val="000000"/>
                </a:solidFill>
                <a:effectLst/>
                <a:latin typeface="+mj-lt"/>
              </a:rPr>
              <a:t>a.</a:t>
            </a:r>
            <a:r>
              <a:rPr lang="en-IN" sz="1000" b="0" err="1">
                <a:solidFill>
                  <a:srgbClr val="3367D6"/>
                </a:solidFill>
                <a:effectLst/>
                <a:latin typeface="+mj-lt"/>
              </a:rPr>
              <a:t>date</a:t>
            </a:r>
            <a:r>
              <a:rPr lang="en-IN" sz="1000" b="0">
                <a:solidFill>
                  <a:srgbClr val="37474F"/>
                </a:solidFill>
                <a:effectLst/>
                <a:latin typeface="+mj-lt"/>
              </a:rPr>
              <a:t>)</a:t>
            </a:r>
            <a:r>
              <a:rPr lang="en-IN" sz="1000" b="0"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lang="en-IN" sz="1000" b="0">
                <a:solidFill>
                  <a:srgbClr val="3367D6"/>
                </a:solidFill>
                <a:effectLst/>
                <a:latin typeface="+mj-lt"/>
              </a:rPr>
              <a:t>as</a:t>
            </a:r>
            <a:r>
              <a:rPr lang="en-IN" sz="1000" b="0"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lang="en-IN" sz="1000" b="0" err="1">
                <a:solidFill>
                  <a:srgbClr val="000000"/>
                </a:solidFill>
                <a:effectLst/>
                <a:latin typeface="+mj-lt"/>
              </a:rPr>
              <a:t>month_,</a:t>
            </a:r>
            <a:r>
              <a:rPr lang="en-IN" sz="1000" b="0" err="1">
                <a:solidFill>
                  <a:srgbClr val="3367D6"/>
                </a:solidFill>
                <a:effectLst/>
                <a:latin typeface="+mj-lt"/>
              </a:rPr>
              <a:t>extract</a:t>
            </a:r>
            <a:r>
              <a:rPr lang="en-IN" sz="1000" b="0">
                <a:solidFill>
                  <a:srgbClr val="37474F"/>
                </a:solidFill>
                <a:effectLst/>
                <a:latin typeface="+mj-lt"/>
              </a:rPr>
              <a:t>(</a:t>
            </a:r>
            <a:r>
              <a:rPr lang="en-IN" sz="1000" b="0">
                <a:solidFill>
                  <a:srgbClr val="000000"/>
                </a:solidFill>
                <a:effectLst/>
                <a:latin typeface="+mj-lt"/>
              </a:rPr>
              <a:t>Year </a:t>
            </a:r>
            <a:r>
              <a:rPr lang="en-IN" sz="1000" b="0">
                <a:solidFill>
                  <a:srgbClr val="3367D6"/>
                </a:solidFill>
                <a:effectLst/>
                <a:latin typeface="+mj-lt"/>
              </a:rPr>
              <a:t>from</a:t>
            </a:r>
            <a:r>
              <a:rPr lang="en-IN" sz="1000" b="0"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lang="en-IN" sz="1000" b="0" err="1">
                <a:solidFill>
                  <a:srgbClr val="000000"/>
                </a:solidFill>
                <a:effectLst/>
                <a:latin typeface="+mj-lt"/>
              </a:rPr>
              <a:t>a.</a:t>
            </a:r>
            <a:r>
              <a:rPr lang="en-IN" sz="1000" b="0" err="1">
                <a:solidFill>
                  <a:srgbClr val="3367D6"/>
                </a:solidFill>
                <a:effectLst/>
                <a:latin typeface="+mj-lt"/>
              </a:rPr>
              <a:t>date</a:t>
            </a:r>
            <a:r>
              <a:rPr lang="en-IN" sz="1000" b="0">
                <a:solidFill>
                  <a:srgbClr val="37474F"/>
                </a:solidFill>
                <a:effectLst/>
                <a:latin typeface="+mj-lt"/>
              </a:rPr>
              <a:t>)</a:t>
            </a:r>
            <a:r>
              <a:rPr lang="en-IN" sz="1000" b="0"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lang="en-IN" sz="1000" b="0">
                <a:solidFill>
                  <a:srgbClr val="3367D6"/>
                </a:solidFill>
                <a:effectLst/>
                <a:latin typeface="+mj-lt"/>
              </a:rPr>
              <a:t>as</a:t>
            </a:r>
            <a:r>
              <a:rPr lang="en-IN" sz="1000" b="0">
                <a:solidFill>
                  <a:srgbClr val="000000"/>
                </a:solidFill>
                <a:effectLst/>
                <a:latin typeface="+mj-lt"/>
              </a:rPr>
              <a:t> year_,</a:t>
            </a:r>
            <a:r>
              <a:rPr lang="en-IN" sz="1000" b="0" err="1">
                <a:solidFill>
                  <a:srgbClr val="3367D6"/>
                </a:solidFill>
                <a:effectLst/>
                <a:latin typeface="+mj-lt"/>
              </a:rPr>
              <a:t>avg</a:t>
            </a:r>
            <a:r>
              <a:rPr lang="en-IN" sz="1000" b="0">
                <a:solidFill>
                  <a:srgbClr val="37474F"/>
                </a:solidFill>
                <a:effectLst/>
                <a:latin typeface="+mj-lt"/>
              </a:rPr>
              <a:t>(</a:t>
            </a:r>
            <a:r>
              <a:rPr lang="en-IN" sz="1000" b="0" err="1">
                <a:solidFill>
                  <a:srgbClr val="000000"/>
                </a:solidFill>
                <a:effectLst/>
                <a:latin typeface="+mj-lt"/>
              </a:rPr>
              <a:t>b.never</a:t>
            </a:r>
            <a:r>
              <a:rPr lang="en-IN" sz="1000" b="0">
                <a:solidFill>
                  <a:srgbClr val="37474F"/>
                </a:solidFill>
                <a:effectLst/>
                <a:latin typeface="+mj-lt"/>
              </a:rPr>
              <a:t>)</a:t>
            </a:r>
            <a:r>
              <a:rPr lang="en-IN" sz="1000" b="0"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lang="en-IN" sz="1000" b="0" err="1">
                <a:solidFill>
                  <a:srgbClr val="000000"/>
                </a:solidFill>
                <a:effectLst/>
                <a:latin typeface="+mj-lt"/>
              </a:rPr>
              <a:t>never,</a:t>
            </a:r>
            <a:r>
              <a:rPr lang="en-IN" sz="1000" b="0" err="1">
                <a:solidFill>
                  <a:srgbClr val="3367D6"/>
                </a:solidFill>
                <a:effectLst/>
                <a:latin typeface="+mj-lt"/>
              </a:rPr>
              <a:t>avg</a:t>
            </a:r>
            <a:r>
              <a:rPr lang="en-IN" sz="1000" b="0">
                <a:solidFill>
                  <a:srgbClr val="37474F"/>
                </a:solidFill>
                <a:effectLst/>
                <a:latin typeface="+mj-lt"/>
              </a:rPr>
              <a:t>(</a:t>
            </a:r>
            <a:r>
              <a:rPr lang="en-IN" sz="1000" b="0" err="1">
                <a:solidFill>
                  <a:srgbClr val="000000"/>
                </a:solidFill>
                <a:effectLst/>
                <a:latin typeface="+mj-lt"/>
              </a:rPr>
              <a:t>b.frequently</a:t>
            </a:r>
            <a:r>
              <a:rPr lang="en-IN" sz="1000" b="0">
                <a:solidFill>
                  <a:srgbClr val="37474F"/>
                </a:solidFill>
                <a:effectLst/>
                <a:latin typeface="+mj-lt"/>
              </a:rPr>
              <a:t>)</a:t>
            </a:r>
            <a:r>
              <a:rPr lang="en-IN" sz="1000" b="0">
                <a:solidFill>
                  <a:srgbClr val="000000"/>
                </a:solidFill>
                <a:effectLst/>
                <a:latin typeface="+mj-lt"/>
              </a:rPr>
              <a:t> frequently, </a:t>
            </a:r>
            <a:r>
              <a:rPr lang="en-IN" sz="1000" b="0" err="1">
                <a:solidFill>
                  <a:srgbClr val="3367D6"/>
                </a:solidFill>
                <a:effectLst/>
                <a:latin typeface="+mj-lt"/>
              </a:rPr>
              <a:t>avg</a:t>
            </a:r>
            <a:r>
              <a:rPr lang="en-IN" sz="1000" b="0">
                <a:solidFill>
                  <a:srgbClr val="37474F"/>
                </a:solidFill>
                <a:effectLst/>
                <a:latin typeface="+mj-lt"/>
              </a:rPr>
              <a:t>(</a:t>
            </a:r>
            <a:r>
              <a:rPr lang="en-IN" sz="1000" b="0" err="1">
                <a:solidFill>
                  <a:srgbClr val="000000"/>
                </a:solidFill>
                <a:effectLst/>
                <a:latin typeface="+mj-lt"/>
              </a:rPr>
              <a:t>b.always</a:t>
            </a:r>
            <a:r>
              <a:rPr lang="en-IN" sz="1000" b="0">
                <a:solidFill>
                  <a:srgbClr val="37474F"/>
                </a:solidFill>
                <a:effectLst/>
                <a:latin typeface="+mj-lt"/>
              </a:rPr>
              <a:t>)</a:t>
            </a:r>
            <a:r>
              <a:rPr lang="en-IN" sz="1000" b="0">
                <a:solidFill>
                  <a:srgbClr val="000000"/>
                </a:solidFill>
                <a:effectLst/>
                <a:latin typeface="+mj-lt"/>
              </a:rPr>
              <a:t> </a:t>
            </a:r>
          </a:p>
          <a:p>
            <a:r>
              <a:rPr lang="en-IN" sz="1000" b="0">
                <a:solidFill>
                  <a:srgbClr val="000000"/>
                </a:solidFill>
                <a:effectLst/>
                <a:latin typeface="+mj-lt"/>
              </a:rPr>
              <a:t>always, subregion1_name,subregion1_code,subregion2_name,</a:t>
            </a:r>
            <a:r>
              <a:rPr lang="en-IN" sz="1000" b="0">
                <a:solidFill>
                  <a:srgbClr val="3367D6"/>
                </a:solidFill>
                <a:effectLst/>
                <a:latin typeface="+mj-lt"/>
              </a:rPr>
              <a:t>sum</a:t>
            </a:r>
            <a:r>
              <a:rPr lang="en-IN" sz="1000" b="0">
                <a:solidFill>
                  <a:srgbClr val="37474F"/>
                </a:solidFill>
                <a:effectLst/>
                <a:latin typeface="+mj-lt"/>
              </a:rPr>
              <a:t>(</a:t>
            </a:r>
            <a:r>
              <a:rPr lang="en-IN" sz="1000" b="0" err="1">
                <a:solidFill>
                  <a:srgbClr val="000000"/>
                </a:solidFill>
                <a:effectLst/>
                <a:latin typeface="+mj-lt"/>
              </a:rPr>
              <a:t>new_confirmed</a:t>
            </a:r>
            <a:r>
              <a:rPr lang="en-IN" sz="1000" b="0">
                <a:solidFill>
                  <a:srgbClr val="37474F"/>
                </a:solidFill>
                <a:effectLst/>
                <a:latin typeface="+mj-lt"/>
              </a:rPr>
              <a:t>)</a:t>
            </a:r>
            <a:r>
              <a:rPr lang="en-IN" sz="1000" b="0"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lang="en-IN" sz="1000" b="0">
                <a:solidFill>
                  <a:srgbClr val="3367D6"/>
                </a:solidFill>
                <a:effectLst/>
                <a:latin typeface="+mj-lt"/>
              </a:rPr>
              <a:t>as</a:t>
            </a:r>
            <a:r>
              <a:rPr lang="en-IN" sz="1000" b="0"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lang="en-IN" sz="1000" b="0" err="1">
                <a:solidFill>
                  <a:srgbClr val="000000"/>
                </a:solidFill>
                <a:effectLst/>
                <a:latin typeface="+mj-lt"/>
              </a:rPr>
              <a:t>new_cases</a:t>
            </a:r>
            <a:r>
              <a:rPr lang="en-IN" sz="1000" b="0">
                <a:solidFill>
                  <a:srgbClr val="000000"/>
                </a:solidFill>
                <a:effectLst/>
                <a:latin typeface="+mj-lt"/>
              </a:rPr>
              <a:t>, </a:t>
            </a:r>
            <a:r>
              <a:rPr lang="en-IN" sz="1000" b="0">
                <a:solidFill>
                  <a:srgbClr val="3367D6"/>
                </a:solidFill>
                <a:effectLst/>
                <a:latin typeface="+mj-lt"/>
              </a:rPr>
              <a:t>sum</a:t>
            </a:r>
            <a:r>
              <a:rPr lang="en-IN" sz="1000" b="0">
                <a:solidFill>
                  <a:srgbClr val="37474F"/>
                </a:solidFill>
                <a:effectLst/>
                <a:latin typeface="+mj-lt"/>
              </a:rPr>
              <a:t>(</a:t>
            </a:r>
            <a:r>
              <a:rPr lang="en-IN" sz="1000" b="0" err="1">
                <a:solidFill>
                  <a:srgbClr val="000000"/>
                </a:solidFill>
                <a:effectLst/>
                <a:latin typeface="+mj-lt"/>
              </a:rPr>
              <a:t>cumulative_confirmed</a:t>
            </a:r>
            <a:r>
              <a:rPr lang="en-IN" sz="1000" b="0">
                <a:solidFill>
                  <a:srgbClr val="37474F"/>
                </a:solidFill>
                <a:effectLst/>
                <a:latin typeface="+mj-lt"/>
              </a:rPr>
              <a:t>)</a:t>
            </a:r>
            <a:r>
              <a:rPr lang="en-IN" sz="1000" b="0">
                <a:solidFill>
                  <a:srgbClr val="000000"/>
                </a:solidFill>
                <a:effectLst/>
                <a:latin typeface="+mj-lt"/>
              </a:rPr>
              <a:t> </a:t>
            </a:r>
          </a:p>
          <a:p>
            <a:r>
              <a:rPr lang="en-IN" sz="1000" b="0" err="1">
                <a:solidFill>
                  <a:srgbClr val="000000"/>
                </a:solidFill>
                <a:effectLst/>
                <a:latin typeface="+mj-lt"/>
              </a:rPr>
              <a:t>cumulative_confirmed</a:t>
            </a:r>
            <a:r>
              <a:rPr lang="en-IN" sz="1000" b="0">
                <a:solidFill>
                  <a:srgbClr val="000000"/>
                </a:solidFill>
                <a:effectLst/>
                <a:latin typeface="+mj-lt"/>
              </a:rPr>
              <a:t>, </a:t>
            </a:r>
            <a:r>
              <a:rPr lang="en-IN" sz="1000" b="0">
                <a:solidFill>
                  <a:srgbClr val="3367D6"/>
                </a:solidFill>
                <a:effectLst/>
                <a:latin typeface="+mj-lt"/>
              </a:rPr>
              <a:t>sum</a:t>
            </a:r>
            <a:r>
              <a:rPr lang="en-IN" sz="1000" b="0">
                <a:solidFill>
                  <a:srgbClr val="37474F"/>
                </a:solidFill>
                <a:effectLst/>
                <a:latin typeface="+mj-lt"/>
              </a:rPr>
              <a:t>(</a:t>
            </a:r>
            <a:r>
              <a:rPr lang="en-IN" sz="1000" b="0" err="1">
                <a:solidFill>
                  <a:srgbClr val="000000"/>
                </a:solidFill>
                <a:effectLst/>
                <a:latin typeface="+mj-lt"/>
              </a:rPr>
              <a:t>new_persons_vaccinated</a:t>
            </a:r>
            <a:r>
              <a:rPr lang="en-IN" sz="1000" b="0">
                <a:solidFill>
                  <a:srgbClr val="37474F"/>
                </a:solidFill>
                <a:effectLst/>
                <a:latin typeface="+mj-lt"/>
              </a:rPr>
              <a:t>)</a:t>
            </a:r>
            <a:r>
              <a:rPr lang="en-IN" sz="1000" b="0"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lang="en-IN" sz="1000" b="0" err="1">
                <a:solidFill>
                  <a:srgbClr val="000000"/>
                </a:solidFill>
                <a:effectLst/>
                <a:latin typeface="+mj-lt"/>
              </a:rPr>
              <a:t>new_persons_vaccinated,</a:t>
            </a:r>
            <a:r>
              <a:rPr lang="en-IN" sz="1000" b="0" err="1">
                <a:solidFill>
                  <a:srgbClr val="3367D6"/>
                </a:solidFill>
                <a:effectLst/>
                <a:latin typeface="+mj-lt"/>
              </a:rPr>
              <a:t>sum</a:t>
            </a:r>
            <a:r>
              <a:rPr lang="en-IN" sz="1000" b="0">
                <a:solidFill>
                  <a:srgbClr val="37474F"/>
                </a:solidFill>
                <a:effectLst/>
                <a:latin typeface="+mj-lt"/>
              </a:rPr>
              <a:t>(</a:t>
            </a:r>
            <a:r>
              <a:rPr lang="en-IN" sz="1000" b="0" err="1">
                <a:solidFill>
                  <a:srgbClr val="000000"/>
                </a:solidFill>
                <a:effectLst/>
                <a:latin typeface="+mj-lt"/>
              </a:rPr>
              <a:t>new_persons_fully_vaccinated</a:t>
            </a:r>
            <a:r>
              <a:rPr lang="en-IN" sz="1000" b="0">
                <a:solidFill>
                  <a:srgbClr val="37474F"/>
                </a:solidFill>
                <a:effectLst/>
                <a:latin typeface="+mj-lt"/>
              </a:rPr>
              <a:t>)</a:t>
            </a:r>
            <a:r>
              <a:rPr lang="en-IN" sz="1000" b="0">
                <a:solidFill>
                  <a:srgbClr val="000000"/>
                </a:solidFill>
                <a:effectLst/>
                <a:latin typeface="+mj-lt"/>
              </a:rPr>
              <a:t> </a:t>
            </a:r>
          </a:p>
          <a:p>
            <a:r>
              <a:rPr lang="en-IN" sz="1000" b="0" err="1">
                <a:solidFill>
                  <a:srgbClr val="000000"/>
                </a:solidFill>
                <a:effectLst/>
                <a:latin typeface="+mj-lt"/>
              </a:rPr>
              <a:t>new_persons_fully_vaccinated</a:t>
            </a:r>
            <a:r>
              <a:rPr lang="en-IN" sz="1000" b="0">
                <a:solidFill>
                  <a:srgbClr val="000000"/>
                </a:solidFill>
                <a:effectLst/>
                <a:latin typeface="+mj-lt"/>
              </a:rPr>
              <a:t>, </a:t>
            </a:r>
            <a:r>
              <a:rPr lang="en-IN" sz="1000" b="0">
                <a:solidFill>
                  <a:srgbClr val="3367D6"/>
                </a:solidFill>
                <a:effectLst/>
                <a:latin typeface="+mj-lt"/>
              </a:rPr>
              <a:t>sum</a:t>
            </a:r>
            <a:r>
              <a:rPr lang="en-IN" sz="1000" b="0">
                <a:solidFill>
                  <a:srgbClr val="37474F"/>
                </a:solidFill>
                <a:effectLst/>
                <a:latin typeface="+mj-lt"/>
              </a:rPr>
              <a:t>(</a:t>
            </a:r>
            <a:r>
              <a:rPr lang="en-IN" sz="1000" b="0" err="1">
                <a:solidFill>
                  <a:srgbClr val="000000"/>
                </a:solidFill>
                <a:effectLst/>
                <a:latin typeface="+mj-lt"/>
              </a:rPr>
              <a:t>cumulative_persons_fully_vaccinated</a:t>
            </a:r>
            <a:r>
              <a:rPr lang="en-IN" sz="1000" b="0">
                <a:solidFill>
                  <a:srgbClr val="37474F"/>
                </a:solidFill>
                <a:effectLst/>
                <a:latin typeface="+mj-lt"/>
              </a:rPr>
              <a:t>)</a:t>
            </a:r>
            <a:r>
              <a:rPr lang="en-IN" sz="1000" b="0"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lang="en-IN" sz="1000" b="0">
                <a:solidFill>
                  <a:srgbClr val="3367D6"/>
                </a:solidFill>
                <a:effectLst/>
                <a:latin typeface="+mj-lt"/>
              </a:rPr>
              <a:t>FROM</a:t>
            </a:r>
            <a:r>
              <a:rPr lang="en-IN" sz="1000" b="0"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lang="en-IN" sz="1000" b="0">
                <a:solidFill>
                  <a:srgbClr val="0D904F"/>
                </a:solidFill>
                <a:effectLst/>
                <a:latin typeface="+mj-lt"/>
              </a:rPr>
              <a:t>`bigquery-public-data.covid19_open_data.covid19_open_data`</a:t>
            </a:r>
            <a:r>
              <a:rPr lang="en-IN" sz="1000" b="0">
                <a:solidFill>
                  <a:srgbClr val="000000"/>
                </a:solidFill>
                <a:effectLst/>
                <a:latin typeface="+mj-lt"/>
              </a:rPr>
              <a:t> a </a:t>
            </a:r>
          </a:p>
          <a:p>
            <a:r>
              <a:rPr lang="en-IN" sz="1000" b="0">
                <a:solidFill>
                  <a:srgbClr val="3367D6"/>
                </a:solidFill>
                <a:effectLst/>
                <a:latin typeface="+mj-lt"/>
              </a:rPr>
              <a:t>join</a:t>
            </a:r>
            <a:r>
              <a:rPr lang="en-IN" sz="1000" b="0"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lang="en-IN" sz="1000" b="0">
                <a:solidFill>
                  <a:srgbClr val="0D904F"/>
                </a:solidFill>
                <a:effectLst/>
                <a:latin typeface="+mj-lt"/>
              </a:rPr>
              <a:t>`bigquery-public-data.covid19_nyt.mask_use_by_county`</a:t>
            </a:r>
            <a:r>
              <a:rPr lang="en-IN" sz="1000" b="0">
                <a:solidFill>
                  <a:srgbClr val="000000"/>
                </a:solidFill>
                <a:effectLst/>
                <a:latin typeface="+mj-lt"/>
              </a:rPr>
              <a:t> b </a:t>
            </a:r>
            <a:r>
              <a:rPr lang="en-IN" sz="1000" b="0">
                <a:solidFill>
                  <a:srgbClr val="3367D6"/>
                </a:solidFill>
                <a:effectLst/>
                <a:latin typeface="+mj-lt"/>
              </a:rPr>
              <a:t>on</a:t>
            </a:r>
            <a:r>
              <a:rPr lang="en-IN" sz="1000" b="0">
                <a:solidFill>
                  <a:srgbClr val="000000"/>
                </a:solidFill>
                <a:effectLst/>
                <a:latin typeface="+mj-lt"/>
              </a:rPr>
              <a:t> a.</a:t>
            </a:r>
            <a:r>
              <a:rPr lang="en-IN" sz="1000" b="0">
                <a:solidFill>
                  <a:srgbClr val="800000"/>
                </a:solidFill>
                <a:effectLst/>
                <a:latin typeface="+mj-lt"/>
              </a:rPr>
              <a:t>subregion2_code</a:t>
            </a:r>
            <a:r>
              <a:rPr lang="en-IN" sz="1000" b="0">
                <a:solidFill>
                  <a:srgbClr val="000000"/>
                </a:solidFill>
                <a:effectLst/>
                <a:latin typeface="+mj-lt"/>
              </a:rPr>
              <a:t>=</a:t>
            </a:r>
            <a:r>
              <a:rPr lang="en-IN" sz="1000" b="0" err="1">
                <a:solidFill>
                  <a:srgbClr val="000000"/>
                </a:solidFill>
                <a:effectLst/>
                <a:latin typeface="+mj-lt"/>
              </a:rPr>
              <a:t>b.county_fips_code</a:t>
            </a:r>
            <a:endParaRPr lang="en-IN" sz="1000" b="0">
              <a:solidFill>
                <a:srgbClr val="000000"/>
              </a:solidFill>
              <a:effectLst/>
              <a:latin typeface="+mj-lt"/>
            </a:endParaRPr>
          </a:p>
          <a:p>
            <a:r>
              <a:rPr lang="en-IN" sz="1000" b="0">
                <a:solidFill>
                  <a:srgbClr val="3367D6"/>
                </a:solidFill>
                <a:effectLst/>
                <a:latin typeface="+mj-lt"/>
              </a:rPr>
              <a:t>where</a:t>
            </a:r>
            <a:r>
              <a:rPr lang="en-IN" sz="1000" b="0"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lang="en-IN" sz="1000" b="0" err="1">
                <a:solidFill>
                  <a:srgbClr val="800000"/>
                </a:solidFill>
                <a:effectLst/>
                <a:latin typeface="+mj-lt"/>
              </a:rPr>
              <a:t>country_code</a:t>
            </a:r>
            <a:r>
              <a:rPr lang="en-IN" sz="1000" b="0">
                <a:solidFill>
                  <a:srgbClr val="000000"/>
                </a:solidFill>
                <a:effectLst/>
                <a:latin typeface="+mj-lt"/>
              </a:rPr>
              <a:t>=</a:t>
            </a:r>
            <a:r>
              <a:rPr lang="en-IN" sz="1000" b="0">
                <a:solidFill>
                  <a:srgbClr val="0D904F"/>
                </a:solidFill>
                <a:effectLst/>
                <a:latin typeface="+mj-lt"/>
              </a:rPr>
              <a:t>'US'</a:t>
            </a:r>
            <a:r>
              <a:rPr lang="en-IN" sz="1000" b="0"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lang="en-IN" sz="1000" b="0">
                <a:solidFill>
                  <a:srgbClr val="3367D6"/>
                </a:solidFill>
                <a:effectLst/>
                <a:latin typeface="+mj-lt"/>
              </a:rPr>
              <a:t>and</a:t>
            </a:r>
            <a:r>
              <a:rPr lang="en-IN" sz="1000" b="0"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lang="en-IN" sz="1000" b="0" err="1">
                <a:solidFill>
                  <a:srgbClr val="000000"/>
                </a:solidFill>
                <a:effectLst/>
                <a:latin typeface="+mj-lt"/>
              </a:rPr>
              <a:t>new_confirmed</a:t>
            </a:r>
            <a:r>
              <a:rPr lang="en-IN" sz="1000" b="0"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lang="en-IN" sz="1000" b="0">
                <a:solidFill>
                  <a:srgbClr val="3367D6"/>
                </a:solidFill>
                <a:effectLst/>
                <a:latin typeface="+mj-lt"/>
              </a:rPr>
              <a:t>is</a:t>
            </a:r>
            <a:r>
              <a:rPr lang="en-IN" sz="1000" b="0"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lang="en-IN" sz="1000" b="0">
                <a:solidFill>
                  <a:srgbClr val="3367D6"/>
                </a:solidFill>
                <a:effectLst/>
                <a:latin typeface="+mj-lt"/>
              </a:rPr>
              <a:t>not</a:t>
            </a:r>
            <a:r>
              <a:rPr lang="en-IN" sz="1000" b="0"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lang="en-IN" sz="1000" b="0">
                <a:solidFill>
                  <a:srgbClr val="3367D6"/>
                </a:solidFill>
                <a:effectLst/>
                <a:latin typeface="+mj-lt"/>
              </a:rPr>
              <a:t>null</a:t>
            </a:r>
            <a:r>
              <a:rPr lang="en-IN" sz="1000" b="0"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lang="en-IN" sz="1000" b="0">
                <a:solidFill>
                  <a:srgbClr val="3367D6"/>
                </a:solidFill>
                <a:effectLst/>
                <a:latin typeface="+mj-lt"/>
              </a:rPr>
              <a:t>and</a:t>
            </a:r>
            <a:r>
              <a:rPr lang="en-IN" sz="1000" b="0">
                <a:solidFill>
                  <a:srgbClr val="000000"/>
                </a:solidFill>
                <a:effectLst/>
                <a:latin typeface="+mj-lt"/>
              </a:rPr>
              <a:t> subregion1_code </a:t>
            </a:r>
            <a:r>
              <a:rPr lang="en-IN" sz="1000" b="0">
                <a:solidFill>
                  <a:srgbClr val="3367D6"/>
                </a:solidFill>
                <a:effectLst/>
                <a:latin typeface="+mj-lt"/>
              </a:rPr>
              <a:t>is</a:t>
            </a:r>
            <a:r>
              <a:rPr lang="en-IN" sz="1000" b="0"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lang="en-IN" sz="1000" b="0">
                <a:solidFill>
                  <a:srgbClr val="3367D6"/>
                </a:solidFill>
                <a:effectLst/>
                <a:latin typeface="+mj-lt"/>
              </a:rPr>
              <a:t>not</a:t>
            </a:r>
            <a:r>
              <a:rPr lang="en-IN" sz="1000" b="0"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lang="en-IN" sz="1000" b="0">
                <a:solidFill>
                  <a:srgbClr val="3367D6"/>
                </a:solidFill>
                <a:effectLst/>
                <a:latin typeface="+mj-lt"/>
              </a:rPr>
              <a:t>null</a:t>
            </a:r>
            <a:endParaRPr lang="en-IN" sz="1000" b="0">
              <a:solidFill>
                <a:srgbClr val="000000"/>
              </a:solidFill>
              <a:effectLst/>
              <a:latin typeface="+mj-lt"/>
            </a:endParaRPr>
          </a:p>
          <a:p>
            <a:r>
              <a:rPr lang="en-IN" sz="1000" b="0">
                <a:solidFill>
                  <a:srgbClr val="3367D6"/>
                </a:solidFill>
                <a:effectLst/>
                <a:latin typeface="+mj-lt"/>
              </a:rPr>
              <a:t>group</a:t>
            </a:r>
            <a:r>
              <a:rPr lang="en-IN" sz="1000" b="0">
                <a:solidFill>
                  <a:srgbClr val="000000"/>
                </a:solidFill>
                <a:effectLst/>
                <a:latin typeface="+mj-lt"/>
              </a:rPr>
              <a:t> </a:t>
            </a:r>
            <a:r>
              <a:rPr lang="en-IN" sz="1000" b="0">
                <a:solidFill>
                  <a:srgbClr val="3367D6"/>
                </a:solidFill>
                <a:effectLst/>
                <a:latin typeface="+mj-lt"/>
              </a:rPr>
              <a:t>by</a:t>
            </a:r>
            <a:r>
              <a:rPr lang="en-IN" sz="1000" b="0">
                <a:solidFill>
                  <a:srgbClr val="000000"/>
                </a:solidFill>
                <a:effectLst/>
                <a:latin typeface="+mj-lt"/>
              </a:rPr>
              <a:t> subregion1_name,subregion1_code,</a:t>
            </a:r>
            <a:r>
              <a:rPr lang="en-IN" sz="1000" b="0">
                <a:solidFill>
                  <a:srgbClr val="3367D6"/>
                </a:solidFill>
                <a:effectLst/>
                <a:latin typeface="+mj-lt"/>
              </a:rPr>
              <a:t>date</a:t>
            </a:r>
            <a:r>
              <a:rPr lang="en-IN" sz="1000" b="0">
                <a:solidFill>
                  <a:srgbClr val="000000"/>
                </a:solidFill>
                <a:effectLst/>
                <a:latin typeface="+mj-lt"/>
              </a:rPr>
              <a:t>,subregion2_name </a:t>
            </a:r>
          </a:p>
          <a:p>
            <a:endParaRPr lang="en-IN" sz="1000">
              <a:latin typeface="+mj-lt"/>
            </a:endParaRPr>
          </a:p>
        </p:txBody>
      </p:sp>
      <p:pic>
        <p:nvPicPr>
          <p:cNvPr id="14" name="Picture 13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C7BF1E0A-617C-1A46-9521-AD5461573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72085" y="4378444"/>
            <a:ext cx="765056" cy="765056"/>
          </a:xfrm>
          <a:prstGeom prst="rect">
            <a:avLst/>
          </a:prstGeom>
        </p:spPr>
      </p:pic>
      <p:pic>
        <p:nvPicPr>
          <p:cNvPr id="15" name="Picture 14" descr="A picture containing kiwi&#10;&#10;Description automatically generated">
            <a:extLst>
              <a:ext uri="{FF2B5EF4-FFF2-40B4-BE49-F238E27FC236}">
                <a16:creationId xmlns:a16="http://schemas.microsoft.com/office/drawing/2014/main" id="{F58FC20D-6542-A446-9863-494596643D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584579" y="4344156"/>
            <a:ext cx="1172611" cy="731520"/>
          </a:xfrm>
          <a:prstGeom prst="rect">
            <a:avLst/>
          </a:prstGeom>
        </p:spPr>
      </p:pic>
      <p:pic>
        <p:nvPicPr>
          <p:cNvPr id="16" name="Picture 15" descr="A picture containing cake, decorated, colorful, close&#10;&#10;Description automatically generated">
            <a:extLst>
              <a:ext uri="{FF2B5EF4-FFF2-40B4-BE49-F238E27FC236}">
                <a16:creationId xmlns:a16="http://schemas.microsoft.com/office/drawing/2014/main" id="{743A63D9-962C-FF41-BEAF-AC0DC6AE89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flipH="1">
            <a:off x="8329900" y="3131308"/>
            <a:ext cx="729078" cy="7315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DC5932-B514-AC4C-A950-027B381BD6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150826" y="3917808"/>
            <a:ext cx="1147817" cy="6453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F31FA4-0F85-834F-A6ED-E260522005AE}"/>
              </a:ext>
            </a:extLst>
          </p:cNvPr>
          <p:cNvSpPr/>
          <p:nvPr/>
        </p:nvSpPr>
        <p:spPr>
          <a:xfrm>
            <a:off x="222303" y="68614"/>
            <a:ext cx="8607486" cy="6453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2"/>
              </a:solidFill>
              <a:sym typeface="Fira Sans Extra Condensed Medium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72399F-42A9-6947-AB2C-67FCECFC6AC3}"/>
              </a:ext>
            </a:extLst>
          </p:cNvPr>
          <p:cNvSpPr/>
          <p:nvPr/>
        </p:nvSpPr>
        <p:spPr>
          <a:xfrm>
            <a:off x="373311" y="177165"/>
            <a:ext cx="8305470" cy="5710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+mj-lt"/>
              </a:rPr>
              <a:t>Usage of Masks County Wise- Query</a:t>
            </a:r>
          </a:p>
        </p:txBody>
      </p:sp>
    </p:spTree>
    <p:extLst>
      <p:ext uri="{BB962C8B-B14F-4D97-AF65-F5344CB8AC3E}">
        <p14:creationId xmlns:p14="http://schemas.microsoft.com/office/powerpoint/2010/main" val="828907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E0461-BF71-40A3-AB09-5BB659676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116" y="1219683"/>
            <a:ext cx="5934000" cy="738664"/>
          </a:xfrm>
        </p:spPr>
        <p:txBody>
          <a:bodyPr/>
          <a:lstStyle/>
          <a:p>
            <a:r>
              <a:rPr lang="en-US"/>
              <a:t> 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307017-3559-4C4E-AAA1-46D722760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1760" y="2992563"/>
            <a:ext cx="5322300" cy="466794"/>
          </a:xfrm>
        </p:spPr>
        <p:txBody>
          <a:bodyPr/>
          <a:lstStyle/>
          <a:p>
            <a:r>
              <a:rPr lang="en-US"/>
              <a:t> 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8A2DB-97DB-4EAC-B6B0-039E15D22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900" y="1253881"/>
            <a:ext cx="6044199" cy="28393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FFCA28-A460-4173-AA6A-CEC4D5BBD453}"/>
              </a:ext>
            </a:extLst>
          </p:cNvPr>
          <p:cNvSpPr txBox="1"/>
          <p:nvPr/>
        </p:nvSpPr>
        <p:spPr>
          <a:xfrm>
            <a:off x="396949" y="347330"/>
            <a:ext cx="1430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Query Result </a:t>
            </a:r>
          </a:p>
          <a:p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3B374B-9850-754F-AF24-3D8FEF094F98}"/>
              </a:ext>
            </a:extLst>
          </p:cNvPr>
          <p:cNvSpPr/>
          <p:nvPr/>
        </p:nvSpPr>
        <p:spPr>
          <a:xfrm>
            <a:off x="268257" y="182206"/>
            <a:ext cx="8607486" cy="6453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2"/>
              </a:solidFill>
              <a:sym typeface="Fira Sans Extra Condensed Medium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8EA2F0-9C07-5741-AD2B-6FCBD9E3A031}"/>
              </a:ext>
            </a:extLst>
          </p:cNvPr>
          <p:cNvSpPr/>
          <p:nvPr/>
        </p:nvSpPr>
        <p:spPr>
          <a:xfrm>
            <a:off x="419265" y="290756"/>
            <a:ext cx="8305470" cy="536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+mj-lt"/>
                <a:sym typeface="Fira Sans Extra Condensed Medium"/>
              </a:rPr>
              <a:t>Query Results</a:t>
            </a:r>
            <a:endParaRPr lang="en-US" sz="3200" b="1">
              <a:solidFill>
                <a:schemeClr val="tx1"/>
              </a:solidFill>
              <a:latin typeface="+mj-lt"/>
              <a:sym typeface="Fira Sans Extra Condensed Medium"/>
            </a:endParaRPr>
          </a:p>
        </p:txBody>
      </p:sp>
      <p:pic>
        <p:nvPicPr>
          <p:cNvPr id="10" name="Picture 9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49A60C76-0559-0D4A-BF46-E7A0FA655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72085" y="4378444"/>
            <a:ext cx="765056" cy="765056"/>
          </a:xfrm>
          <a:prstGeom prst="rect">
            <a:avLst/>
          </a:prstGeom>
        </p:spPr>
      </p:pic>
      <p:pic>
        <p:nvPicPr>
          <p:cNvPr id="11" name="Picture 10" descr="A picture containing kiwi&#10;&#10;Description automatically generated">
            <a:extLst>
              <a:ext uri="{FF2B5EF4-FFF2-40B4-BE49-F238E27FC236}">
                <a16:creationId xmlns:a16="http://schemas.microsoft.com/office/drawing/2014/main" id="{78F9ADC3-EC2B-A647-9637-98D746D463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584579" y="4344156"/>
            <a:ext cx="1172611" cy="731520"/>
          </a:xfrm>
          <a:prstGeom prst="rect">
            <a:avLst/>
          </a:prstGeom>
        </p:spPr>
      </p:pic>
      <p:pic>
        <p:nvPicPr>
          <p:cNvPr id="12" name="Picture 11" descr="A picture containing cake, decorated, colorful, close&#10;&#10;Description automatically generated">
            <a:extLst>
              <a:ext uri="{FF2B5EF4-FFF2-40B4-BE49-F238E27FC236}">
                <a16:creationId xmlns:a16="http://schemas.microsoft.com/office/drawing/2014/main" id="{F29E338A-FBFA-314D-A871-ADB495336A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flipH="1">
            <a:off x="8329900" y="3131308"/>
            <a:ext cx="729078" cy="7315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4505D7-8753-E441-9A80-282895C972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150826" y="3917808"/>
            <a:ext cx="1147817" cy="64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700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18;p16">
            <a:extLst>
              <a:ext uri="{FF2B5EF4-FFF2-40B4-BE49-F238E27FC236}">
                <a16:creationId xmlns:a16="http://schemas.microsoft.com/office/drawing/2014/main" id="{F52471AB-E972-C043-8168-D64736946A7A}"/>
              </a:ext>
            </a:extLst>
          </p:cNvPr>
          <p:cNvSpPr/>
          <p:nvPr/>
        </p:nvSpPr>
        <p:spPr>
          <a:xfrm rot="-5400000" flipV="1">
            <a:off x="465183" y="1358307"/>
            <a:ext cx="3068995" cy="2777345"/>
          </a:xfrm>
          <a:prstGeom prst="blockArc">
            <a:avLst>
              <a:gd name="adj1" fmla="val 10783174"/>
              <a:gd name="adj2" fmla="val 24817"/>
              <a:gd name="adj3" fmla="val 1224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>
              <a:solidFill>
                <a:schemeClr val="bg1"/>
              </a:solidFill>
            </a:endParaRPr>
          </a:p>
        </p:txBody>
      </p:sp>
      <p:sp>
        <p:nvSpPr>
          <p:cNvPr id="199" name="Google Shape;244;p16">
            <a:extLst>
              <a:ext uri="{FF2B5EF4-FFF2-40B4-BE49-F238E27FC236}">
                <a16:creationId xmlns:a16="http://schemas.microsoft.com/office/drawing/2014/main" id="{3B81B30C-5D10-DD44-87E3-CC50558F60D5}"/>
              </a:ext>
            </a:extLst>
          </p:cNvPr>
          <p:cNvSpPr/>
          <p:nvPr/>
        </p:nvSpPr>
        <p:spPr>
          <a:xfrm>
            <a:off x="2980135" y="1978937"/>
            <a:ext cx="649747" cy="650381"/>
          </a:xfrm>
          <a:prstGeom prst="ellipse">
            <a:avLst/>
          </a:prstGeom>
          <a:solidFill>
            <a:schemeClr val="tx1"/>
          </a:solidFill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59" name="Google Shape;120;p16">
            <a:extLst>
              <a:ext uri="{FF2B5EF4-FFF2-40B4-BE49-F238E27FC236}">
                <a16:creationId xmlns:a16="http://schemas.microsoft.com/office/drawing/2014/main" id="{6FA49924-594B-8042-8CE4-E286502DF00A}"/>
              </a:ext>
            </a:extLst>
          </p:cNvPr>
          <p:cNvSpPr/>
          <p:nvPr/>
        </p:nvSpPr>
        <p:spPr>
          <a:xfrm>
            <a:off x="2440197" y="1286988"/>
            <a:ext cx="649747" cy="650381"/>
          </a:xfrm>
          <a:prstGeom prst="ellipse">
            <a:avLst/>
          </a:prstGeom>
          <a:solidFill>
            <a:schemeClr val="tx1"/>
          </a:solidFill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8" name="Google Shape;129;p16">
            <a:extLst>
              <a:ext uri="{FF2B5EF4-FFF2-40B4-BE49-F238E27FC236}">
                <a16:creationId xmlns:a16="http://schemas.microsoft.com/office/drawing/2014/main" id="{3385BC33-A37D-344D-9BC4-11A1B2999C8C}"/>
              </a:ext>
            </a:extLst>
          </p:cNvPr>
          <p:cNvSpPr/>
          <p:nvPr/>
        </p:nvSpPr>
        <p:spPr>
          <a:xfrm>
            <a:off x="2434367" y="3665887"/>
            <a:ext cx="649747" cy="650381"/>
          </a:xfrm>
          <a:prstGeom prst="ellipse">
            <a:avLst/>
          </a:prstGeom>
          <a:solidFill>
            <a:schemeClr val="tx1"/>
          </a:solidFill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>
              <a:solidFill>
                <a:schemeClr val="bg1"/>
              </a:solidFill>
            </a:endParaRPr>
          </a:p>
        </p:txBody>
      </p:sp>
      <p:sp>
        <p:nvSpPr>
          <p:cNvPr id="69" name="Google Shape;130;p16">
            <a:extLst>
              <a:ext uri="{FF2B5EF4-FFF2-40B4-BE49-F238E27FC236}">
                <a16:creationId xmlns:a16="http://schemas.microsoft.com/office/drawing/2014/main" id="{48856AA4-01D6-D848-80A4-9319217AE382}"/>
              </a:ext>
            </a:extLst>
          </p:cNvPr>
          <p:cNvSpPr/>
          <p:nvPr/>
        </p:nvSpPr>
        <p:spPr>
          <a:xfrm>
            <a:off x="3249749" y="2142889"/>
            <a:ext cx="114831" cy="52475"/>
          </a:xfrm>
          <a:custGeom>
            <a:avLst/>
            <a:gdLst/>
            <a:ahLst/>
            <a:cxnLst/>
            <a:rect l="l" t="t" r="r" b="b"/>
            <a:pathLst>
              <a:path w="5532" h="2528" extrusionOk="0">
                <a:moveTo>
                  <a:pt x="1292" y="1"/>
                </a:moveTo>
                <a:lnTo>
                  <a:pt x="1" y="1264"/>
                </a:lnTo>
                <a:lnTo>
                  <a:pt x="1292" y="2528"/>
                </a:lnTo>
                <a:lnTo>
                  <a:pt x="1292" y="2050"/>
                </a:lnTo>
                <a:lnTo>
                  <a:pt x="4268" y="2050"/>
                </a:lnTo>
                <a:lnTo>
                  <a:pt x="4268" y="2528"/>
                </a:lnTo>
                <a:lnTo>
                  <a:pt x="5531" y="1264"/>
                </a:lnTo>
                <a:lnTo>
                  <a:pt x="4268" y="1"/>
                </a:lnTo>
                <a:lnTo>
                  <a:pt x="4268" y="506"/>
                </a:lnTo>
                <a:lnTo>
                  <a:pt x="1292" y="506"/>
                </a:lnTo>
                <a:lnTo>
                  <a:pt x="1292" y="1"/>
                </a:lnTo>
                <a:close/>
              </a:path>
            </a:pathLst>
          </a:custGeom>
          <a:solidFill>
            <a:schemeClr val="dk2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>
              <a:solidFill>
                <a:schemeClr val="bg1"/>
              </a:solidFill>
            </a:endParaRPr>
          </a:p>
        </p:txBody>
      </p:sp>
      <p:grpSp>
        <p:nvGrpSpPr>
          <p:cNvPr id="70" name="Google Shape;131;p16">
            <a:extLst>
              <a:ext uri="{FF2B5EF4-FFF2-40B4-BE49-F238E27FC236}">
                <a16:creationId xmlns:a16="http://schemas.microsoft.com/office/drawing/2014/main" id="{DEBD5BFB-81A8-D34C-9019-F7E8C6EB43EA}"/>
              </a:ext>
            </a:extLst>
          </p:cNvPr>
          <p:cNvGrpSpPr/>
          <p:nvPr/>
        </p:nvGrpSpPr>
        <p:grpSpPr>
          <a:xfrm>
            <a:off x="3347066" y="2135216"/>
            <a:ext cx="159688" cy="376480"/>
            <a:chOff x="3853218" y="3676303"/>
            <a:chExt cx="151148" cy="356347"/>
          </a:xfrm>
        </p:grpSpPr>
        <p:sp>
          <p:nvSpPr>
            <p:cNvPr id="71" name="Google Shape;132;p16">
              <a:extLst>
                <a:ext uri="{FF2B5EF4-FFF2-40B4-BE49-F238E27FC236}">
                  <a16:creationId xmlns:a16="http://schemas.microsoft.com/office/drawing/2014/main" id="{F07677A5-3468-864A-90B7-5CA38923B7A3}"/>
                </a:ext>
              </a:extLst>
            </p:cNvPr>
            <p:cNvSpPr/>
            <p:nvPr/>
          </p:nvSpPr>
          <p:spPr>
            <a:xfrm>
              <a:off x="3895676" y="3676303"/>
              <a:ext cx="65662" cy="65662"/>
            </a:xfrm>
            <a:custGeom>
              <a:avLst/>
              <a:gdLst/>
              <a:ahLst/>
              <a:cxnLst/>
              <a:rect l="l" t="t" r="r" b="b"/>
              <a:pathLst>
                <a:path w="3342" h="3342" extrusionOk="0">
                  <a:moveTo>
                    <a:pt x="1685" y="1"/>
                  </a:moveTo>
                  <a:cubicBezTo>
                    <a:pt x="759" y="1"/>
                    <a:pt x="1" y="759"/>
                    <a:pt x="1" y="1685"/>
                  </a:cubicBezTo>
                  <a:cubicBezTo>
                    <a:pt x="1" y="2583"/>
                    <a:pt x="759" y="3341"/>
                    <a:pt x="1685" y="3341"/>
                  </a:cubicBezTo>
                  <a:cubicBezTo>
                    <a:pt x="2612" y="3341"/>
                    <a:pt x="3342" y="2583"/>
                    <a:pt x="3342" y="1685"/>
                  </a:cubicBezTo>
                  <a:cubicBezTo>
                    <a:pt x="3342" y="759"/>
                    <a:pt x="2612" y="1"/>
                    <a:pt x="168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2" name="Google Shape;133;p16">
              <a:extLst>
                <a:ext uri="{FF2B5EF4-FFF2-40B4-BE49-F238E27FC236}">
                  <a16:creationId xmlns:a16="http://schemas.microsoft.com/office/drawing/2014/main" id="{A83B52F7-8DEA-3542-A74E-7F525E5F0E19}"/>
                </a:ext>
              </a:extLst>
            </p:cNvPr>
            <p:cNvSpPr/>
            <p:nvPr/>
          </p:nvSpPr>
          <p:spPr>
            <a:xfrm>
              <a:off x="3853218" y="3760709"/>
              <a:ext cx="28155" cy="128534"/>
            </a:xfrm>
            <a:custGeom>
              <a:avLst/>
              <a:gdLst/>
              <a:ahLst/>
              <a:cxnLst/>
              <a:rect l="l" t="t" r="r" b="b"/>
              <a:pathLst>
                <a:path w="1433" h="6542" extrusionOk="0">
                  <a:moveTo>
                    <a:pt x="702" y="0"/>
                  </a:moveTo>
                  <a:cubicBezTo>
                    <a:pt x="309" y="0"/>
                    <a:pt x="0" y="309"/>
                    <a:pt x="0" y="702"/>
                  </a:cubicBezTo>
                  <a:lnTo>
                    <a:pt x="0" y="5840"/>
                  </a:lnTo>
                  <a:cubicBezTo>
                    <a:pt x="0" y="6205"/>
                    <a:pt x="309" y="6541"/>
                    <a:pt x="702" y="6541"/>
                  </a:cubicBezTo>
                  <a:cubicBezTo>
                    <a:pt x="1095" y="6541"/>
                    <a:pt x="1432" y="6205"/>
                    <a:pt x="1432" y="5840"/>
                  </a:cubicBezTo>
                  <a:lnTo>
                    <a:pt x="1432" y="702"/>
                  </a:lnTo>
                  <a:cubicBezTo>
                    <a:pt x="1432" y="309"/>
                    <a:pt x="1095" y="0"/>
                    <a:pt x="70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3" name="Google Shape;134;p16">
              <a:extLst>
                <a:ext uri="{FF2B5EF4-FFF2-40B4-BE49-F238E27FC236}">
                  <a16:creationId xmlns:a16="http://schemas.microsoft.com/office/drawing/2014/main" id="{9DDC7F83-5E44-024F-BAEE-971481024FE5}"/>
                </a:ext>
              </a:extLst>
            </p:cNvPr>
            <p:cNvSpPr/>
            <p:nvPr/>
          </p:nvSpPr>
          <p:spPr>
            <a:xfrm>
              <a:off x="3976211" y="3760709"/>
              <a:ext cx="28155" cy="128534"/>
            </a:xfrm>
            <a:custGeom>
              <a:avLst/>
              <a:gdLst/>
              <a:ahLst/>
              <a:cxnLst/>
              <a:rect l="l" t="t" r="r" b="b"/>
              <a:pathLst>
                <a:path w="1433" h="6542" extrusionOk="0">
                  <a:moveTo>
                    <a:pt x="703" y="0"/>
                  </a:moveTo>
                  <a:cubicBezTo>
                    <a:pt x="310" y="0"/>
                    <a:pt x="1" y="309"/>
                    <a:pt x="1" y="702"/>
                  </a:cubicBezTo>
                  <a:lnTo>
                    <a:pt x="1" y="5840"/>
                  </a:lnTo>
                  <a:cubicBezTo>
                    <a:pt x="1" y="6205"/>
                    <a:pt x="310" y="6541"/>
                    <a:pt x="703" y="6541"/>
                  </a:cubicBezTo>
                  <a:cubicBezTo>
                    <a:pt x="1096" y="6541"/>
                    <a:pt x="1433" y="6205"/>
                    <a:pt x="1433" y="5840"/>
                  </a:cubicBezTo>
                  <a:lnTo>
                    <a:pt x="1433" y="702"/>
                  </a:lnTo>
                  <a:cubicBezTo>
                    <a:pt x="1405" y="309"/>
                    <a:pt x="1096" y="0"/>
                    <a:pt x="703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4" name="Google Shape;135;p16">
              <a:extLst>
                <a:ext uri="{FF2B5EF4-FFF2-40B4-BE49-F238E27FC236}">
                  <a16:creationId xmlns:a16="http://schemas.microsoft.com/office/drawing/2014/main" id="{2475A321-267A-6448-851B-8FE4101E1A3E}"/>
                </a:ext>
              </a:extLst>
            </p:cNvPr>
            <p:cNvSpPr/>
            <p:nvPr/>
          </p:nvSpPr>
          <p:spPr>
            <a:xfrm>
              <a:off x="3890175" y="3748567"/>
              <a:ext cx="76684" cy="284083"/>
            </a:xfrm>
            <a:custGeom>
              <a:avLst/>
              <a:gdLst/>
              <a:ahLst/>
              <a:cxnLst/>
              <a:rect l="l" t="t" r="r" b="b"/>
              <a:pathLst>
                <a:path w="3903" h="14459" fill="none" extrusionOk="0">
                  <a:moveTo>
                    <a:pt x="1965" y="0"/>
                  </a:moveTo>
                  <a:lnTo>
                    <a:pt x="1965" y="0"/>
                  </a:lnTo>
                  <a:cubicBezTo>
                    <a:pt x="899" y="0"/>
                    <a:pt x="0" y="899"/>
                    <a:pt x="0" y="1966"/>
                  </a:cubicBezTo>
                  <a:lnTo>
                    <a:pt x="0" y="4717"/>
                  </a:lnTo>
                  <a:lnTo>
                    <a:pt x="0" y="4745"/>
                  </a:lnTo>
                  <a:lnTo>
                    <a:pt x="0" y="13673"/>
                  </a:lnTo>
                  <a:cubicBezTo>
                    <a:pt x="0" y="14094"/>
                    <a:pt x="365" y="14459"/>
                    <a:pt x="786" y="14459"/>
                  </a:cubicBezTo>
                  <a:cubicBezTo>
                    <a:pt x="1207" y="14459"/>
                    <a:pt x="1572" y="14094"/>
                    <a:pt x="1572" y="13673"/>
                  </a:cubicBezTo>
                  <a:lnTo>
                    <a:pt x="1572" y="6626"/>
                  </a:lnTo>
                  <a:cubicBezTo>
                    <a:pt x="1685" y="6654"/>
                    <a:pt x="1825" y="6682"/>
                    <a:pt x="1965" y="6682"/>
                  </a:cubicBezTo>
                  <a:lnTo>
                    <a:pt x="1965" y="6682"/>
                  </a:lnTo>
                  <a:cubicBezTo>
                    <a:pt x="2078" y="6682"/>
                    <a:pt x="2218" y="6654"/>
                    <a:pt x="2358" y="6626"/>
                  </a:cubicBezTo>
                  <a:lnTo>
                    <a:pt x="2358" y="13673"/>
                  </a:lnTo>
                  <a:cubicBezTo>
                    <a:pt x="2358" y="14094"/>
                    <a:pt x="2695" y="14459"/>
                    <a:pt x="3117" y="14459"/>
                  </a:cubicBezTo>
                  <a:lnTo>
                    <a:pt x="3117" y="14459"/>
                  </a:lnTo>
                  <a:cubicBezTo>
                    <a:pt x="3566" y="14459"/>
                    <a:pt x="3903" y="14094"/>
                    <a:pt x="3903" y="13673"/>
                  </a:cubicBezTo>
                  <a:lnTo>
                    <a:pt x="3903" y="4745"/>
                  </a:lnTo>
                  <a:lnTo>
                    <a:pt x="3903" y="4717"/>
                  </a:lnTo>
                  <a:lnTo>
                    <a:pt x="3903" y="1966"/>
                  </a:lnTo>
                  <a:cubicBezTo>
                    <a:pt x="3903" y="899"/>
                    <a:pt x="3032" y="0"/>
                    <a:pt x="1965" y="0"/>
                  </a:cubicBezTo>
                  <a:close/>
                </a:path>
              </a:pathLst>
            </a:custGeom>
            <a:solidFill>
              <a:srgbClr val="48BFE3">
                <a:alpha val="14730"/>
              </a:srgbClr>
            </a:solidFill>
            <a:ln w="19050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75" name="Google Shape;136;p16">
            <a:extLst>
              <a:ext uri="{FF2B5EF4-FFF2-40B4-BE49-F238E27FC236}">
                <a16:creationId xmlns:a16="http://schemas.microsoft.com/office/drawing/2014/main" id="{18307613-14DA-E34C-AE87-E01CD142760E}"/>
              </a:ext>
            </a:extLst>
          </p:cNvPr>
          <p:cNvGrpSpPr/>
          <p:nvPr/>
        </p:nvGrpSpPr>
        <p:grpSpPr>
          <a:xfrm>
            <a:off x="3796407" y="1843442"/>
            <a:ext cx="4853850" cy="732302"/>
            <a:chOff x="872400" y="1654825"/>
            <a:chExt cx="2895687" cy="732302"/>
          </a:xfrm>
        </p:grpSpPr>
        <p:sp>
          <p:nvSpPr>
            <p:cNvPr id="76" name="Google Shape;137;p16">
              <a:extLst>
                <a:ext uri="{FF2B5EF4-FFF2-40B4-BE49-F238E27FC236}">
                  <a16:creationId xmlns:a16="http://schemas.microsoft.com/office/drawing/2014/main" id="{E94B70D7-E93C-F249-89AB-244A676B2808}"/>
                </a:ext>
              </a:extLst>
            </p:cNvPr>
            <p:cNvSpPr txBox="1"/>
            <p:nvPr/>
          </p:nvSpPr>
          <p:spPr>
            <a:xfrm>
              <a:off x="872400" y="1654825"/>
              <a:ext cx="2070900" cy="4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sz="2000">
                  <a:solidFill>
                    <a:schemeClr val="bg1"/>
                  </a:solidFill>
                  <a:latin typeface="Fira Sans Extra Condensed Medium"/>
                </a:rPr>
                <a:t>Public Policy</a:t>
              </a:r>
              <a:endParaRPr lang="en-US" sz="2000">
                <a:solidFill>
                  <a:schemeClr val="bg1"/>
                </a:solidFill>
                <a:latin typeface="Fira Sans Extra Condensed Medium"/>
                <a:sym typeface="Fira Sans Extra Condensed Medium"/>
              </a:endParaRPr>
            </a:p>
          </p:txBody>
        </p:sp>
        <p:sp>
          <p:nvSpPr>
            <p:cNvPr id="77" name="Google Shape;138;p16">
              <a:extLst>
                <a:ext uri="{FF2B5EF4-FFF2-40B4-BE49-F238E27FC236}">
                  <a16:creationId xmlns:a16="http://schemas.microsoft.com/office/drawing/2014/main" id="{4F6FBACB-CDBC-A34E-9F50-667081543694}"/>
                </a:ext>
              </a:extLst>
            </p:cNvPr>
            <p:cNvSpPr txBox="1"/>
            <p:nvPr/>
          </p:nvSpPr>
          <p:spPr>
            <a:xfrm>
              <a:off x="872400" y="1991952"/>
              <a:ext cx="2895687" cy="395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200">
                  <a:solidFill>
                    <a:schemeClr val="bg1"/>
                  </a:solidFill>
                </a:rPr>
                <a:t>Identity suggestions for pandemic policies for government.</a:t>
              </a:r>
              <a:endParaRPr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206" name="Google Shape;251;p16">
            <a:extLst>
              <a:ext uri="{FF2B5EF4-FFF2-40B4-BE49-F238E27FC236}">
                <a16:creationId xmlns:a16="http://schemas.microsoft.com/office/drawing/2014/main" id="{F06D4B63-E6B0-B441-AFA5-DA5780D01E2B}"/>
              </a:ext>
            </a:extLst>
          </p:cNvPr>
          <p:cNvGrpSpPr/>
          <p:nvPr/>
        </p:nvGrpSpPr>
        <p:grpSpPr>
          <a:xfrm>
            <a:off x="3104300" y="2135216"/>
            <a:ext cx="159687" cy="376480"/>
            <a:chOff x="3572218" y="3690828"/>
            <a:chExt cx="151148" cy="356347"/>
          </a:xfrm>
        </p:grpSpPr>
        <p:sp>
          <p:nvSpPr>
            <p:cNvPr id="207" name="Google Shape;252;p16">
              <a:extLst>
                <a:ext uri="{FF2B5EF4-FFF2-40B4-BE49-F238E27FC236}">
                  <a16:creationId xmlns:a16="http://schemas.microsoft.com/office/drawing/2014/main" id="{3A73EBB6-709A-0343-9B8E-72ECCE828211}"/>
                </a:ext>
              </a:extLst>
            </p:cNvPr>
            <p:cNvSpPr/>
            <p:nvPr/>
          </p:nvSpPr>
          <p:spPr>
            <a:xfrm>
              <a:off x="3572218" y="3775234"/>
              <a:ext cx="28155" cy="128534"/>
            </a:xfrm>
            <a:custGeom>
              <a:avLst/>
              <a:gdLst/>
              <a:ahLst/>
              <a:cxnLst/>
              <a:rect l="l" t="t" r="r" b="b"/>
              <a:pathLst>
                <a:path w="1433" h="6542" extrusionOk="0">
                  <a:moveTo>
                    <a:pt x="702" y="0"/>
                  </a:moveTo>
                  <a:cubicBezTo>
                    <a:pt x="309" y="0"/>
                    <a:pt x="0" y="309"/>
                    <a:pt x="0" y="702"/>
                  </a:cubicBezTo>
                  <a:lnTo>
                    <a:pt x="0" y="5840"/>
                  </a:lnTo>
                  <a:cubicBezTo>
                    <a:pt x="0" y="6205"/>
                    <a:pt x="309" y="6541"/>
                    <a:pt x="702" y="6541"/>
                  </a:cubicBezTo>
                  <a:cubicBezTo>
                    <a:pt x="1095" y="6541"/>
                    <a:pt x="1432" y="6205"/>
                    <a:pt x="1432" y="5840"/>
                  </a:cubicBezTo>
                  <a:lnTo>
                    <a:pt x="1432" y="702"/>
                  </a:lnTo>
                  <a:cubicBezTo>
                    <a:pt x="1432" y="309"/>
                    <a:pt x="1095" y="0"/>
                    <a:pt x="70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8" name="Google Shape;253;p16">
              <a:extLst>
                <a:ext uri="{FF2B5EF4-FFF2-40B4-BE49-F238E27FC236}">
                  <a16:creationId xmlns:a16="http://schemas.microsoft.com/office/drawing/2014/main" id="{72071CE5-541B-D04B-8E20-9AC6C264F00C}"/>
                </a:ext>
              </a:extLst>
            </p:cNvPr>
            <p:cNvSpPr/>
            <p:nvPr/>
          </p:nvSpPr>
          <p:spPr>
            <a:xfrm>
              <a:off x="3695211" y="3775234"/>
              <a:ext cx="28155" cy="128534"/>
            </a:xfrm>
            <a:custGeom>
              <a:avLst/>
              <a:gdLst/>
              <a:ahLst/>
              <a:cxnLst/>
              <a:rect l="l" t="t" r="r" b="b"/>
              <a:pathLst>
                <a:path w="1433" h="6542" extrusionOk="0">
                  <a:moveTo>
                    <a:pt x="703" y="0"/>
                  </a:moveTo>
                  <a:cubicBezTo>
                    <a:pt x="310" y="0"/>
                    <a:pt x="1" y="309"/>
                    <a:pt x="1" y="702"/>
                  </a:cubicBezTo>
                  <a:lnTo>
                    <a:pt x="1" y="5840"/>
                  </a:lnTo>
                  <a:cubicBezTo>
                    <a:pt x="1" y="6205"/>
                    <a:pt x="310" y="6541"/>
                    <a:pt x="703" y="6541"/>
                  </a:cubicBezTo>
                  <a:cubicBezTo>
                    <a:pt x="1096" y="6541"/>
                    <a:pt x="1433" y="6205"/>
                    <a:pt x="1433" y="5840"/>
                  </a:cubicBezTo>
                  <a:lnTo>
                    <a:pt x="1433" y="702"/>
                  </a:lnTo>
                  <a:cubicBezTo>
                    <a:pt x="1405" y="309"/>
                    <a:pt x="1096" y="0"/>
                    <a:pt x="703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9" name="Google Shape;254;p16">
              <a:extLst>
                <a:ext uri="{FF2B5EF4-FFF2-40B4-BE49-F238E27FC236}">
                  <a16:creationId xmlns:a16="http://schemas.microsoft.com/office/drawing/2014/main" id="{2F726A9B-C3A1-DB4C-B58F-C9E8267683C3}"/>
                </a:ext>
              </a:extLst>
            </p:cNvPr>
            <p:cNvSpPr/>
            <p:nvPr/>
          </p:nvSpPr>
          <p:spPr>
            <a:xfrm>
              <a:off x="3609175" y="3763092"/>
              <a:ext cx="76684" cy="284083"/>
            </a:xfrm>
            <a:custGeom>
              <a:avLst/>
              <a:gdLst/>
              <a:ahLst/>
              <a:cxnLst/>
              <a:rect l="l" t="t" r="r" b="b"/>
              <a:pathLst>
                <a:path w="3903" h="14459" fill="none" extrusionOk="0">
                  <a:moveTo>
                    <a:pt x="1965" y="0"/>
                  </a:moveTo>
                  <a:lnTo>
                    <a:pt x="1965" y="0"/>
                  </a:lnTo>
                  <a:cubicBezTo>
                    <a:pt x="899" y="0"/>
                    <a:pt x="0" y="899"/>
                    <a:pt x="0" y="1966"/>
                  </a:cubicBezTo>
                  <a:lnTo>
                    <a:pt x="0" y="4717"/>
                  </a:lnTo>
                  <a:lnTo>
                    <a:pt x="0" y="4745"/>
                  </a:lnTo>
                  <a:lnTo>
                    <a:pt x="0" y="13673"/>
                  </a:lnTo>
                  <a:cubicBezTo>
                    <a:pt x="0" y="14094"/>
                    <a:pt x="365" y="14459"/>
                    <a:pt x="786" y="14459"/>
                  </a:cubicBezTo>
                  <a:cubicBezTo>
                    <a:pt x="1207" y="14459"/>
                    <a:pt x="1572" y="14094"/>
                    <a:pt x="1572" y="13673"/>
                  </a:cubicBezTo>
                  <a:lnTo>
                    <a:pt x="1572" y="6626"/>
                  </a:lnTo>
                  <a:cubicBezTo>
                    <a:pt x="1685" y="6654"/>
                    <a:pt x="1825" y="6682"/>
                    <a:pt x="1965" y="6682"/>
                  </a:cubicBezTo>
                  <a:lnTo>
                    <a:pt x="1965" y="6682"/>
                  </a:lnTo>
                  <a:cubicBezTo>
                    <a:pt x="2078" y="6682"/>
                    <a:pt x="2218" y="6654"/>
                    <a:pt x="2358" y="6626"/>
                  </a:cubicBezTo>
                  <a:lnTo>
                    <a:pt x="2358" y="13673"/>
                  </a:lnTo>
                  <a:cubicBezTo>
                    <a:pt x="2358" y="14094"/>
                    <a:pt x="2695" y="14459"/>
                    <a:pt x="3117" y="14459"/>
                  </a:cubicBezTo>
                  <a:lnTo>
                    <a:pt x="3117" y="14459"/>
                  </a:lnTo>
                  <a:cubicBezTo>
                    <a:pt x="3566" y="14459"/>
                    <a:pt x="3903" y="14094"/>
                    <a:pt x="3903" y="13673"/>
                  </a:cubicBezTo>
                  <a:lnTo>
                    <a:pt x="3903" y="4745"/>
                  </a:lnTo>
                  <a:lnTo>
                    <a:pt x="3903" y="4717"/>
                  </a:lnTo>
                  <a:lnTo>
                    <a:pt x="3903" y="1966"/>
                  </a:lnTo>
                  <a:cubicBezTo>
                    <a:pt x="3903" y="899"/>
                    <a:pt x="3032" y="0"/>
                    <a:pt x="1965" y="0"/>
                  </a:cubicBezTo>
                  <a:close/>
                </a:path>
              </a:pathLst>
            </a:custGeom>
            <a:solidFill>
              <a:srgbClr val="48BFE3">
                <a:alpha val="14730"/>
              </a:srgbClr>
            </a:solidFill>
            <a:ln w="19050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10" name="Google Shape;255;p16">
              <a:extLst>
                <a:ext uri="{FF2B5EF4-FFF2-40B4-BE49-F238E27FC236}">
                  <a16:creationId xmlns:a16="http://schemas.microsoft.com/office/drawing/2014/main" id="{068C2FD5-E491-184D-82AA-D46B66FB3300}"/>
                </a:ext>
              </a:extLst>
            </p:cNvPr>
            <p:cNvSpPr/>
            <p:nvPr/>
          </p:nvSpPr>
          <p:spPr>
            <a:xfrm>
              <a:off x="3614699" y="3690828"/>
              <a:ext cx="65662" cy="65662"/>
            </a:xfrm>
            <a:custGeom>
              <a:avLst/>
              <a:gdLst/>
              <a:ahLst/>
              <a:cxnLst/>
              <a:rect l="l" t="t" r="r" b="b"/>
              <a:pathLst>
                <a:path w="3342" h="3342" extrusionOk="0">
                  <a:moveTo>
                    <a:pt x="1685" y="1"/>
                  </a:moveTo>
                  <a:cubicBezTo>
                    <a:pt x="759" y="1"/>
                    <a:pt x="1" y="759"/>
                    <a:pt x="1" y="1685"/>
                  </a:cubicBezTo>
                  <a:cubicBezTo>
                    <a:pt x="1" y="2583"/>
                    <a:pt x="759" y="3341"/>
                    <a:pt x="1685" y="3341"/>
                  </a:cubicBezTo>
                  <a:cubicBezTo>
                    <a:pt x="2612" y="3341"/>
                    <a:pt x="3342" y="2583"/>
                    <a:pt x="3342" y="1685"/>
                  </a:cubicBezTo>
                  <a:cubicBezTo>
                    <a:pt x="3342" y="759"/>
                    <a:pt x="2612" y="1"/>
                    <a:pt x="168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pic>
        <p:nvPicPr>
          <p:cNvPr id="3" name="Picture 2" descr="A picture containing cake, decorated&#10;&#10;Description automatically generated">
            <a:extLst>
              <a:ext uri="{FF2B5EF4-FFF2-40B4-BE49-F238E27FC236}">
                <a16:creationId xmlns:a16="http://schemas.microsoft.com/office/drawing/2014/main" id="{AE294A54-40FF-2B4B-A939-60DCAA35FF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36606" y="2031996"/>
            <a:ext cx="1237319" cy="1239388"/>
          </a:xfrm>
          <a:prstGeom prst="rect">
            <a:avLst/>
          </a:prstGeom>
        </p:spPr>
      </p:pic>
      <p:sp>
        <p:nvSpPr>
          <p:cNvPr id="220" name="Rectangle 219">
            <a:extLst>
              <a:ext uri="{FF2B5EF4-FFF2-40B4-BE49-F238E27FC236}">
                <a16:creationId xmlns:a16="http://schemas.microsoft.com/office/drawing/2014/main" id="{EF752F95-92B2-D149-8E7A-F6A34F2D6FB9}"/>
              </a:ext>
            </a:extLst>
          </p:cNvPr>
          <p:cNvSpPr/>
          <p:nvPr/>
        </p:nvSpPr>
        <p:spPr>
          <a:xfrm>
            <a:off x="268257" y="182206"/>
            <a:ext cx="8607486" cy="645328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2"/>
              </a:solidFill>
              <a:sym typeface="Fira Sans Extra Condensed Medium"/>
            </a:endParaRP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8468280B-D948-2146-9069-27DADA84A7C4}"/>
              </a:ext>
            </a:extLst>
          </p:cNvPr>
          <p:cNvSpPr/>
          <p:nvPr/>
        </p:nvSpPr>
        <p:spPr>
          <a:xfrm>
            <a:off x="419265" y="290756"/>
            <a:ext cx="8305470" cy="536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bg1"/>
                </a:solidFill>
                <a:latin typeface="+mj-lt"/>
              </a:rPr>
              <a:t>Problem Statement</a:t>
            </a:r>
            <a:endParaRPr lang="en-US" sz="3200" b="1">
              <a:solidFill>
                <a:schemeClr val="bg1"/>
              </a:solidFill>
              <a:latin typeface="+mj-lt"/>
              <a:sym typeface="Fira Sans Extra Condensed Medium"/>
            </a:endParaRPr>
          </a:p>
        </p:txBody>
      </p:sp>
      <p:sp>
        <p:nvSpPr>
          <p:cNvPr id="223" name="Google Shape;244;p16">
            <a:extLst>
              <a:ext uri="{FF2B5EF4-FFF2-40B4-BE49-F238E27FC236}">
                <a16:creationId xmlns:a16="http://schemas.microsoft.com/office/drawing/2014/main" id="{9BD98E5F-126A-BF4A-84D3-76B4763E27D8}"/>
              </a:ext>
            </a:extLst>
          </p:cNvPr>
          <p:cNvSpPr/>
          <p:nvPr/>
        </p:nvSpPr>
        <p:spPr>
          <a:xfrm>
            <a:off x="2980135" y="2836889"/>
            <a:ext cx="649747" cy="650381"/>
          </a:xfrm>
          <a:prstGeom prst="ellipse">
            <a:avLst/>
          </a:prstGeom>
          <a:solidFill>
            <a:schemeClr val="tx1"/>
          </a:solidFill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grpSp>
        <p:nvGrpSpPr>
          <p:cNvPr id="230" name="Google Shape;136;p16">
            <a:extLst>
              <a:ext uri="{FF2B5EF4-FFF2-40B4-BE49-F238E27FC236}">
                <a16:creationId xmlns:a16="http://schemas.microsoft.com/office/drawing/2014/main" id="{5969C68E-CEB8-ED40-A754-ADB4998AE074}"/>
              </a:ext>
            </a:extLst>
          </p:cNvPr>
          <p:cNvGrpSpPr/>
          <p:nvPr/>
        </p:nvGrpSpPr>
        <p:grpSpPr>
          <a:xfrm>
            <a:off x="3197396" y="1008856"/>
            <a:ext cx="4744439" cy="736667"/>
            <a:chOff x="871196" y="1654825"/>
            <a:chExt cx="2830415" cy="736667"/>
          </a:xfrm>
        </p:grpSpPr>
        <p:sp>
          <p:nvSpPr>
            <p:cNvPr id="231" name="Google Shape;137;p16">
              <a:extLst>
                <a:ext uri="{FF2B5EF4-FFF2-40B4-BE49-F238E27FC236}">
                  <a16:creationId xmlns:a16="http://schemas.microsoft.com/office/drawing/2014/main" id="{D223D12D-A4DC-C94C-9F4C-2ACA09DB764C}"/>
                </a:ext>
              </a:extLst>
            </p:cNvPr>
            <p:cNvSpPr txBox="1"/>
            <p:nvPr/>
          </p:nvSpPr>
          <p:spPr>
            <a:xfrm>
              <a:off x="872400" y="1654825"/>
              <a:ext cx="2070900" cy="4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sz="2000">
                  <a:solidFill>
                    <a:schemeClr val="bg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Influencing Factors</a:t>
              </a:r>
              <a:endParaRPr sz="2000">
                <a:solidFill>
                  <a:schemeClr val="bg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32" name="Google Shape;138;p16">
              <a:extLst>
                <a:ext uri="{FF2B5EF4-FFF2-40B4-BE49-F238E27FC236}">
                  <a16:creationId xmlns:a16="http://schemas.microsoft.com/office/drawing/2014/main" id="{5DDB8E1B-417A-B64A-B63D-448986C74082}"/>
                </a:ext>
              </a:extLst>
            </p:cNvPr>
            <p:cNvSpPr txBox="1"/>
            <p:nvPr/>
          </p:nvSpPr>
          <p:spPr>
            <a:xfrm>
              <a:off x="871196" y="1868948"/>
              <a:ext cx="2830415" cy="5225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200">
                  <a:solidFill>
                    <a:schemeClr val="bg1"/>
                  </a:solidFill>
                </a:rPr>
                <a:t>Analyze effects of factors on the spread of COVID-19 in the USA.</a:t>
              </a:r>
              <a:endParaRPr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33" name="Google Shape;136;p16">
            <a:extLst>
              <a:ext uri="{FF2B5EF4-FFF2-40B4-BE49-F238E27FC236}">
                <a16:creationId xmlns:a16="http://schemas.microsoft.com/office/drawing/2014/main" id="{3D2D6557-D0BB-5947-A3D2-F36D6B22091F}"/>
              </a:ext>
            </a:extLst>
          </p:cNvPr>
          <p:cNvGrpSpPr/>
          <p:nvPr/>
        </p:nvGrpSpPr>
        <p:grpSpPr>
          <a:xfrm>
            <a:off x="3197395" y="3920521"/>
            <a:ext cx="4744439" cy="608624"/>
            <a:chOff x="872400" y="1654825"/>
            <a:chExt cx="2830415" cy="608624"/>
          </a:xfrm>
        </p:grpSpPr>
        <p:sp>
          <p:nvSpPr>
            <p:cNvPr id="234" name="Google Shape;137;p16">
              <a:extLst>
                <a:ext uri="{FF2B5EF4-FFF2-40B4-BE49-F238E27FC236}">
                  <a16:creationId xmlns:a16="http://schemas.microsoft.com/office/drawing/2014/main" id="{0DB6D8EA-DF8A-ED4B-BCB1-BEAB2D8A4484}"/>
                </a:ext>
              </a:extLst>
            </p:cNvPr>
            <p:cNvSpPr txBox="1"/>
            <p:nvPr/>
          </p:nvSpPr>
          <p:spPr>
            <a:xfrm>
              <a:off x="872400" y="1654825"/>
              <a:ext cx="2070900" cy="4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sz="2000">
                  <a:solidFill>
                    <a:schemeClr val="bg1"/>
                  </a:solidFill>
                  <a:latin typeface="Fira Sans Extra Condensed Medium"/>
                </a:rPr>
                <a:t>Government Measures</a:t>
              </a:r>
              <a:endParaRPr lang="en-US" sz="2000">
                <a:solidFill>
                  <a:schemeClr val="bg1"/>
                </a:solidFill>
                <a:latin typeface="Fira Sans Extra Condensed Medium"/>
                <a:sym typeface="Fira Sans Extra Condensed Medium"/>
              </a:endParaRPr>
            </a:p>
          </p:txBody>
        </p:sp>
        <p:sp>
          <p:nvSpPr>
            <p:cNvPr id="235" name="Google Shape;138;p16">
              <a:extLst>
                <a:ext uri="{FF2B5EF4-FFF2-40B4-BE49-F238E27FC236}">
                  <a16:creationId xmlns:a16="http://schemas.microsoft.com/office/drawing/2014/main" id="{C8FEBA61-5257-E747-9CA9-09759881505E}"/>
                </a:ext>
              </a:extLst>
            </p:cNvPr>
            <p:cNvSpPr txBox="1"/>
            <p:nvPr/>
          </p:nvSpPr>
          <p:spPr>
            <a:xfrm>
              <a:off x="872400" y="1991953"/>
              <a:ext cx="2830415" cy="2714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200">
                  <a:solidFill>
                    <a:schemeClr val="bg1"/>
                  </a:solidFill>
                </a:rPr>
                <a:t>Access the efficacy of measures to prevent covid</a:t>
              </a:r>
              <a:endParaRPr sz="1000">
                <a:solidFill>
                  <a:schemeClr val="bg1"/>
                </a:solidFill>
              </a:endParaRPr>
            </a:p>
          </p:txBody>
        </p:sp>
      </p:grpSp>
      <p:grpSp>
        <p:nvGrpSpPr>
          <p:cNvPr id="236" name="Google Shape;136;p16">
            <a:extLst>
              <a:ext uri="{FF2B5EF4-FFF2-40B4-BE49-F238E27FC236}">
                <a16:creationId xmlns:a16="http://schemas.microsoft.com/office/drawing/2014/main" id="{B4FE3EE8-4DB9-7448-9BB1-E5F1AE3EEECD}"/>
              </a:ext>
            </a:extLst>
          </p:cNvPr>
          <p:cNvGrpSpPr/>
          <p:nvPr/>
        </p:nvGrpSpPr>
        <p:grpSpPr>
          <a:xfrm>
            <a:off x="3796407" y="2850740"/>
            <a:ext cx="4744439" cy="608624"/>
            <a:chOff x="872400" y="1654825"/>
            <a:chExt cx="2830415" cy="608624"/>
          </a:xfrm>
        </p:grpSpPr>
        <p:sp>
          <p:nvSpPr>
            <p:cNvPr id="237" name="Google Shape;137;p16">
              <a:extLst>
                <a:ext uri="{FF2B5EF4-FFF2-40B4-BE49-F238E27FC236}">
                  <a16:creationId xmlns:a16="http://schemas.microsoft.com/office/drawing/2014/main" id="{169534FA-8C04-8345-85A3-95CD6D08678D}"/>
                </a:ext>
              </a:extLst>
            </p:cNvPr>
            <p:cNvSpPr txBox="1"/>
            <p:nvPr/>
          </p:nvSpPr>
          <p:spPr>
            <a:xfrm>
              <a:off x="872400" y="1654825"/>
              <a:ext cx="2070900" cy="40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sz="2000">
                  <a:solidFill>
                    <a:schemeClr val="bg1"/>
                  </a:solidFill>
                  <a:latin typeface="Fira Sans Extra Condensed Medium"/>
                </a:rPr>
                <a:t>Sentiment Analysis</a:t>
              </a:r>
              <a:endParaRPr lang="en-US" sz="2000">
                <a:solidFill>
                  <a:schemeClr val="bg1"/>
                </a:solidFill>
                <a:latin typeface="Fira Sans Extra Condensed Medium"/>
                <a:sym typeface="Fira Sans Extra Condensed Medium"/>
              </a:endParaRPr>
            </a:p>
          </p:txBody>
        </p:sp>
        <p:sp>
          <p:nvSpPr>
            <p:cNvPr id="238" name="Google Shape;138;p16">
              <a:extLst>
                <a:ext uri="{FF2B5EF4-FFF2-40B4-BE49-F238E27FC236}">
                  <a16:creationId xmlns:a16="http://schemas.microsoft.com/office/drawing/2014/main" id="{51EB3679-F297-FE47-A5AA-69C73C393A00}"/>
                </a:ext>
              </a:extLst>
            </p:cNvPr>
            <p:cNvSpPr txBox="1"/>
            <p:nvPr/>
          </p:nvSpPr>
          <p:spPr>
            <a:xfrm>
              <a:off x="872400" y="1991953"/>
              <a:ext cx="2830415" cy="2714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1200">
                  <a:solidFill>
                    <a:schemeClr val="bg1"/>
                  </a:solidFill>
                </a:rPr>
                <a:t>Identify public mood through twitter data</a:t>
              </a:r>
              <a:endParaRPr sz="1000">
                <a:solidFill>
                  <a:schemeClr val="bg1"/>
                </a:solidFill>
              </a:endParaRPr>
            </a:p>
          </p:txBody>
        </p:sp>
      </p:grpSp>
      <p:pic>
        <p:nvPicPr>
          <p:cNvPr id="239" name="Picture 238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DCCEF6C2-241C-FB40-8409-6BD2EFD9DD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972085" y="4378444"/>
            <a:ext cx="765056" cy="765056"/>
          </a:xfrm>
          <a:prstGeom prst="rect">
            <a:avLst/>
          </a:prstGeom>
        </p:spPr>
      </p:pic>
      <p:pic>
        <p:nvPicPr>
          <p:cNvPr id="240" name="Picture 239" descr="A picture containing kiwi&#10;&#10;Description automatically generated">
            <a:extLst>
              <a:ext uri="{FF2B5EF4-FFF2-40B4-BE49-F238E27FC236}">
                <a16:creationId xmlns:a16="http://schemas.microsoft.com/office/drawing/2014/main" id="{38E33E2D-EAD3-F647-8F0B-1066C5919C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584579" y="4344156"/>
            <a:ext cx="1172611" cy="731520"/>
          </a:xfrm>
          <a:prstGeom prst="rect">
            <a:avLst/>
          </a:prstGeom>
        </p:spPr>
      </p:pic>
      <p:pic>
        <p:nvPicPr>
          <p:cNvPr id="241" name="Picture 240" descr="A picture containing cake, decorated, colorful, close&#10;&#10;Description automatically generated">
            <a:extLst>
              <a:ext uri="{FF2B5EF4-FFF2-40B4-BE49-F238E27FC236}">
                <a16:creationId xmlns:a16="http://schemas.microsoft.com/office/drawing/2014/main" id="{8ECA903B-4963-C749-935A-86724B7963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flipH="1">
            <a:off x="8329900" y="3131308"/>
            <a:ext cx="729078" cy="731520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7AB89923-434E-8547-A750-1C433A158B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150826" y="3917808"/>
            <a:ext cx="1147817" cy="645328"/>
          </a:xfrm>
          <a:prstGeom prst="rect">
            <a:avLst/>
          </a:prstGeom>
        </p:spPr>
      </p:pic>
      <p:pic>
        <p:nvPicPr>
          <p:cNvPr id="6" name="Graphic 5" descr="Influencer with solid fill">
            <a:extLst>
              <a:ext uri="{FF2B5EF4-FFF2-40B4-BE49-F238E27FC236}">
                <a16:creationId xmlns:a16="http://schemas.microsoft.com/office/drawing/2014/main" id="{C482CD3A-E5C9-404C-984F-F2322BD12F8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541948" y="1362658"/>
            <a:ext cx="457200" cy="457200"/>
          </a:xfrm>
          <a:prstGeom prst="rect">
            <a:avLst/>
          </a:prstGeom>
        </p:spPr>
      </p:pic>
      <p:pic>
        <p:nvPicPr>
          <p:cNvPr id="8" name="Graphic 7" descr="Smiling face outline with solid fill">
            <a:extLst>
              <a:ext uri="{FF2B5EF4-FFF2-40B4-BE49-F238E27FC236}">
                <a16:creationId xmlns:a16="http://schemas.microsoft.com/office/drawing/2014/main" id="{C29ED07A-BED0-A045-BB76-2B6769F955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083200" y="2936664"/>
            <a:ext cx="457200" cy="457200"/>
          </a:xfrm>
          <a:prstGeom prst="rect">
            <a:avLst/>
          </a:prstGeom>
        </p:spPr>
      </p:pic>
      <p:pic>
        <p:nvPicPr>
          <p:cNvPr id="10" name="Graphic 9" descr="Bank with solid fill">
            <a:extLst>
              <a:ext uri="{FF2B5EF4-FFF2-40B4-BE49-F238E27FC236}">
                <a16:creationId xmlns:a16="http://schemas.microsoft.com/office/drawing/2014/main" id="{0B524D48-7A8D-A648-99E2-1B504E558B7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539339" y="3734793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32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96;p17">
            <a:extLst>
              <a:ext uri="{FF2B5EF4-FFF2-40B4-BE49-F238E27FC236}">
                <a16:creationId xmlns:a16="http://schemas.microsoft.com/office/drawing/2014/main" id="{DC317746-B026-554E-B578-1E435F9CDC46}"/>
              </a:ext>
            </a:extLst>
          </p:cNvPr>
          <p:cNvSpPr txBox="1">
            <a:spLocks/>
          </p:cNvSpPr>
          <p:nvPr/>
        </p:nvSpPr>
        <p:spPr bwMode="gray">
          <a:xfrm>
            <a:off x="83941" y="413538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lvl1pPr lvl="0" algn="l" defTabSz="3429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 i="1" kern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2pPr>
            <a:lvl3pPr lvl="2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3pPr>
            <a:lvl4pPr lvl="3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4pPr>
            <a:lvl5pPr lvl="4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5pPr>
            <a:lvl6pPr lvl="5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6pPr>
            <a:lvl7pPr lvl="6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7pPr>
            <a:lvl8pPr lvl="7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8pPr>
            <a:lvl9pPr lvl="8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9pPr>
          </a:lstStyle>
          <a:p>
            <a:pPr defTabSz="457200">
              <a:spcBef>
                <a:spcPct val="0"/>
              </a:spcBef>
            </a:pPr>
            <a:endParaRPr lang="en-US" sz="2400" b="0" i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FACBD-2433-4500-84E8-7A060CBA2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49" y="1198902"/>
            <a:ext cx="6811646" cy="23203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07BFBAC-2DCC-474A-91E0-1375333EE99F}"/>
              </a:ext>
            </a:extLst>
          </p:cNvPr>
          <p:cNvSpPr/>
          <p:nvPr/>
        </p:nvSpPr>
        <p:spPr>
          <a:xfrm>
            <a:off x="268257" y="182206"/>
            <a:ext cx="8607486" cy="6453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2"/>
              </a:solidFill>
              <a:sym typeface="Fira Sans Extra Condensed Medium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2781BB-285E-2146-968F-F6114491F7C7}"/>
              </a:ext>
            </a:extLst>
          </p:cNvPr>
          <p:cNvSpPr/>
          <p:nvPr/>
        </p:nvSpPr>
        <p:spPr>
          <a:xfrm>
            <a:off x="419265" y="290757"/>
            <a:ext cx="8305470" cy="536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+mj-lt"/>
              </a:rPr>
              <a:t>Factors Affecting Vaccination Rates- Query</a:t>
            </a:r>
            <a:r>
              <a:rPr lang="en-US" sz="2800">
                <a:solidFill>
                  <a:schemeClr val="tx1"/>
                </a:solidFill>
                <a:latin typeface="+mj-lt"/>
                <a:sym typeface="Fira Sans Extra Condensed Medium"/>
              </a:rPr>
              <a:t> </a:t>
            </a:r>
          </a:p>
        </p:txBody>
      </p:sp>
      <p:pic>
        <p:nvPicPr>
          <p:cNvPr id="11" name="Picture 10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CE5FE6FF-7E99-9B48-BF16-A09B3D297A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972085" y="4378444"/>
            <a:ext cx="765056" cy="765056"/>
          </a:xfrm>
          <a:prstGeom prst="rect">
            <a:avLst/>
          </a:prstGeom>
        </p:spPr>
      </p:pic>
      <p:pic>
        <p:nvPicPr>
          <p:cNvPr id="12" name="Picture 11" descr="A picture containing kiwi&#10;&#10;Description automatically generated">
            <a:extLst>
              <a:ext uri="{FF2B5EF4-FFF2-40B4-BE49-F238E27FC236}">
                <a16:creationId xmlns:a16="http://schemas.microsoft.com/office/drawing/2014/main" id="{39039FFA-C69D-B146-AE7D-80E621354F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584579" y="4344156"/>
            <a:ext cx="1172611" cy="731520"/>
          </a:xfrm>
          <a:prstGeom prst="rect">
            <a:avLst/>
          </a:prstGeom>
        </p:spPr>
      </p:pic>
      <p:pic>
        <p:nvPicPr>
          <p:cNvPr id="13" name="Picture 12" descr="A picture containing cake, decorated, colorful, close&#10;&#10;Description automatically generated">
            <a:extLst>
              <a:ext uri="{FF2B5EF4-FFF2-40B4-BE49-F238E27FC236}">
                <a16:creationId xmlns:a16="http://schemas.microsoft.com/office/drawing/2014/main" id="{79389F87-9A7F-1747-90D0-B649B0606D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flipH="1">
            <a:off x="8329900" y="3131308"/>
            <a:ext cx="729078" cy="7315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EAA6D9-BA0D-5748-9A71-E94F7FCB90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150826" y="3917808"/>
            <a:ext cx="1147817" cy="64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442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E04930-1632-431A-B0CE-D345630244A5}"/>
              </a:ext>
            </a:extLst>
          </p:cNvPr>
          <p:cNvSpPr txBox="1"/>
          <p:nvPr/>
        </p:nvSpPr>
        <p:spPr>
          <a:xfrm>
            <a:off x="601531" y="1063256"/>
            <a:ext cx="6053470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select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 month_,subregion1_name,subregion1_code,</a:t>
            </a:r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avg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lang="en-US" sz="1050" b="0" err="1">
                <a:solidFill>
                  <a:srgbClr val="000000"/>
                </a:solidFill>
                <a:effectLst/>
                <a:latin typeface="Roboto Mono"/>
              </a:rPr>
              <a:t>vax_rate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)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as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 err="1">
                <a:solidFill>
                  <a:srgbClr val="000000"/>
                </a:solidFill>
                <a:effectLst/>
                <a:latin typeface="Roboto Mono"/>
              </a:rPr>
              <a:t>avg_vax_rate,</a:t>
            </a:r>
            <a:r>
              <a:rPr lang="en-US" sz="1050" b="0" err="1">
                <a:solidFill>
                  <a:srgbClr val="3367D6"/>
                </a:solidFill>
                <a:effectLst/>
                <a:latin typeface="Roboto Mono"/>
              </a:rPr>
              <a:t>sum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lang="en-US" sz="1050" b="0" err="1">
                <a:solidFill>
                  <a:srgbClr val="000000"/>
                </a:solidFill>
                <a:effectLst/>
                <a:latin typeface="Roboto Mono"/>
              </a:rPr>
              <a:t>new_confirmed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)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 err="1">
                <a:solidFill>
                  <a:srgbClr val="000000"/>
                </a:solidFill>
                <a:effectLst/>
                <a:latin typeface="Roboto Mono"/>
              </a:rPr>
              <a:t>new_confirmed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,</a:t>
            </a:r>
          </a:p>
          <a:p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sum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lang="en-US" sz="1050" b="0" err="1">
                <a:solidFill>
                  <a:srgbClr val="000000"/>
                </a:solidFill>
                <a:effectLst/>
                <a:latin typeface="Roboto Mono"/>
              </a:rPr>
              <a:t>cumulative_confirmed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)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 err="1">
                <a:solidFill>
                  <a:srgbClr val="000000"/>
                </a:solidFill>
                <a:effectLst/>
                <a:latin typeface="Roboto Mono"/>
              </a:rPr>
              <a:t>cumulative_confirmed,</a:t>
            </a:r>
            <a:r>
              <a:rPr lang="en-US" sz="1050" b="0" err="1">
                <a:solidFill>
                  <a:srgbClr val="3367D6"/>
                </a:solidFill>
                <a:effectLst/>
                <a:latin typeface="Roboto Mono"/>
              </a:rPr>
              <a:t>sum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lang="en-US" sz="1050" b="0" err="1">
                <a:solidFill>
                  <a:srgbClr val="000000"/>
                </a:solidFill>
                <a:effectLst/>
                <a:latin typeface="Roboto Mono"/>
              </a:rPr>
              <a:t>health_expenditure_usd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)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 err="1">
                <a:solidFill>
                  <a:srgbClr val="000000"/>
                </a:solidFill>
                <a:effectLst/>
                <a:latin typeface="Roboto Mono"/>
              </a:rPr>
              <a:t>health_expenditure_usd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, </a:t>
            </a:r>
          </a:p>
          <a:p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avg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lang="en-US" sz="1050" b="0" err="1">
                <a:solidFill>
                  <a:srgbClr val="000000"/>
                </a:solidFill>
                <a:effectLst/>
                <a:latin typeface="Roboto Mono"/>
              </a:rPr>
              <a:t>stringency_index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)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 err="1">
                <a:solidFill>
                  <a:srgbClr val="000000"/>
                </a:solidFill>
                <a:effectLst/>
                <a:latin typeface="Roboto Mono"/>
              </a:rPr>
              <a:t>stringency_index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, </a:t>
            </a:r>
            <a:r>
              <a:rPr lang="en-US" sz="1050" b="0" err="1">
                <a:solidFill>
                  <a:srgbClr val="000000"/>
                </a:solidFill>
                <a:effectLst/>
                <a:latin typeface="Roboto Mono"/>
              </a:rPr>
              <a:t>public_information_campaigns,income_support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from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select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 err="1">
                <a:solidFill>
                  <a:srgbClr val="3367D6"/>
                </a:solidFill>
                <a:effectLst/>
                <a:latin typeface="Roboto Mono"/>
              </a:rPr>
              <a:t>date</a:t>
            </a:r>
            <a:r>
              <a:rPr lang="en-US" sz="1050" b="0" err="1">
                <a:solidFill>
                  <a:srgbClr val="000000"/>
                </a:solidFill>
                <a:effectLst/>
                <a:latin typeface="Roboto Mono"/>
              </a:rPr>
              <a:t>,</a:t>
            </a:r>
            <a:r>
              <a:rPr lang="en-US" sz="1050" b="0" err="1">
                <a:solidFill>
                  <a:srgbClr val="3367D6"/>
                </a:solidFill>
                <a:effectLst/>
                <a:latin typeface="Roboto Mono"/>
              </a:rPr>
              <a:t>extract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month </a:t>
            </a:r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from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date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)</a:t>
            </a:r>
            <a:endParaRPr lang="en-US" sz="1050" b="0">
              <a:solidFill>
                <a:srgbClr val="000000"/>
              </a:solidFill>
              <a:effectLst/>
              <a:latin typeface="Roboto Mono"/>
            </a:endParaRPr>
          </a:p>
          <a:p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as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 err="1">
                <a:solidFill>
                  <a:srgbClr val="000000"/>
                </a:solidFill>
                <a:effectLst/>
                <a:latin typeface="Roboto Mono"/>
              </a:rPr>
              <a:t>month_,</a:t>
            </a:r>
            <a:r>
              <a:rPr lang="en-US" sz="1050" b="0" err="1">
                <a:solidFill>
                  <a:srgbClr val="3367D6"/>
                </a:solidFill>
                <a:effectLst/>
                <a:latin typeface="Roboto Mono"/>
              </a:rPr>
              <a:t>extract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Year </a:t>
            </a:r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from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date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)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as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 err="1">
                <a:solidFill>
                  <a:srgbClr val="000000"/>
                </a:solidFill>
                <a:effectLst/>
                <a:latin typeface="Roboto Mono"/>
              </a:rPr>
              <a:t>year_,</a:t>
            </a:r>
            <a:r>
              <a:rPr lang="en-US" sz="1050" b="0" err="1">
                <a:solidFill>
                  <a:srgbClr val="3367D6"/>
                </a:solidFill>
                <a:effectLst/>
                <a:latin typeface="Roboto Mono"/>
              </a:rPr>
              <a:t>sum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lang="en-US" sz="1050" b="0" err="1">
                <a:solidFill>
                  <a:srgbClr val="000000"/>
                </a:solidFill>
                <a:effectLst/>
                <a:latin typeface="Roboto Mono"/>
              </a:rPr>
              <a:t>new_confirmed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)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 err="1">
                <a:solidFill>
                  <a:srgbClr val="000000"/>
                </a:solidFill>
                <a:effectLst/>
                <a:latin typeface="Roboto Mono"/>
              </a:rPr>
              <a:t>new_confirmed,</a:t>
            </a:r>
            <a:r>
              <a:rPr lang="en-US" sz="1050" b="0" err="1">
                <a:solidFill>
                  <a:srgbClr val="3367D6"/>
                </a:solidFill>
                <a:effectLst/>
                <a:latin typeface="Roboto Mono"/>
              </a:rPr>
              <a:t>sum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lang="en-US" sz="1050" b="0" err="1">
                <a:solidFill>
                  <a:srgbClr val="000000"/>
                </a:solidFill>
                <a:effectLst/>
                <a:latin typeface="Roboto Mono"/>
              </a:rPr>
              <a:t>health_expenditure_usd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)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</a:p>
          <a:p>
            <a:r>
              <a:rPr lang="en-US" sz="1050" b="0" err="1">
                <a:solidFill>
                  <a:srgbClr val="000000"/>
                </a:solidFill>
                <a:effectLst/>
                <a:latin typeface="Roboto Mono"/>
              </a:rPr>
              <a:t>health_expenditure_usd,</a:t>
            </a:r>
            <a:r>
              <a:rPr lang="en-US" sz="1050" b="0" err="1">
                <a:solidFill>
                  <a:srgbClr val="3367D6"/>
                </a:solidFill>
                <a:effectLst/>
                <a:latin typeface="Roboto Mono"/>
              </a:rPr>
              <a:t>sum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lang="en-US" sz="1050" b="0" err="1">
                <a:solidFill>
                  <a:srgbClr val="000000"/>
                </a:solidFill>
                <a:effectLst/>
                <a:latin typeface="Roboto Mono"/>
              </a:rPr>
              <a:t>cumulative_confirmed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)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 err="1">
                <a:solidFill>
                  <a:srgbClr val="000000"/>
                </a:solidFill>
                <a:effectLst/>
                <a:latin typeface="Roboto Mono"/>
              </a:rPr>
              <a:t>cumulative_confirmed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, subregion1_name,subregion1_code,</a:t>
            </a:r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avg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lang="en-US" sz="1050" b="0" err="1">
                <a:solidFill>
                  <a:srgbClr val="000000"/>
                </a:solidFill>
                <a:effectLst/>
                <a:latin typeface="Roboto Mono"/>
              </a:rPr>
              <a:t>stringency_index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)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</a:p>
          <a:p>
            <a:r>
              <a:rPr lang="en-US" sz="1050" b="0" err="1">
                <a:solidFill>
                  <a:srgbClr val="000000"/>
                </a:solidFill>
                <a:effectLst/>
                <a:latin typeface="Roboto Mono"/>
              </a:rPr>
              <a:t>stringency_index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, </a:t>
            </a:r>
            <a:r>
              <a:rPr lang="en-US" sz="1050" b="0" err="1">
                <a:solidFill>
                  <a:srgbClr val="000000"/>
                </a:solidFill>
                <a:effectLst/>
                <a:latin typeface="Roboto Mono"/>
              </a:rPr>
              <a:t>public_information_campaigns,income_support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, </a:t>
            </a:r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sum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lang="en-US" sz="1050" b="0" err="1">
                <a:solidFill>
                  <a:srgbClr val="000000"/>
                </a:solidFill>
                <a:effectLst/>
                <a:latin typeface="Roboto Mono"/>
              </a:rPr>
              <a:t>new_vaccine_doses_administered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/</a:t>
            </a:r>
            <a:r>
              <a:rPr lang="en-US" sz="1050" b="0" err="1">
                <a:solidFill>
                  <a:srgbClr val="000000"/>
                </a:solidFill>
                <a:effectLst/>
                <a:latin typeface="Roboto Mono"/>
              </a:rPr>
              <a:t>total_vacc_month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)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as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 err="1">
                <a:solidFill>
                  <a:srgbClr val="000000"/>
                </a:solidFill>
                <a:effectLst/>
                <a:latin typeface="Roboto Mono"/>
              </a:rPr>
              <a:t>vax_rate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from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(</a:t>
            </a:r>
            <a:endParaRPr lang="en-US" sz="1050" b="0">
              <a:solidFill>
                <a:srgbClr val="000000"/>
              </a:solidFill>
              <a:effectLst/>
              <a:latin typeface="Roboto Mono"/>
            </a:endParaRPr>
          </a:p>
          <a:p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select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*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,</a:t>
            </a:r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sum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lang="en-US" sz="1050" b="0" err="1">
                <a:solidFill>
                  <a:srgbClr val="000000"/>
                </a:solidFill>
                <a:effectLst/>
                <a:latin typeface="Roboto Mono"/>
              </a:rPr>
              <a:t>new_vaccine_doses_administered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)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over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partition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by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extract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month </a:t>
            </a:r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from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date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)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,subregion1_name,subregion1_code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)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as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</a:p>
          <a:p>
            <a:r>
              <a:rPr lang="en-US" sz="1050" b="0" err="1">
                <a:solidFill>
                  <a:srgbClr val="000000"/>
                </a:solidFill>
                <a:effectLst/>
                <a:latin typeface="Roboto Mono"/>
              </a:rPr>
              <a:t>total_vacc_month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from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>
                <a:solidFill>
                  <a:srgbClr val="0D904F"/>
                </a:solidFill>
                <a:effectLst/>
                <a:latin typeface="Roboto Mono"/>
              </a:rPr>
              <a:t>`bigquery-public-data.covid19_open_data.covid19_open_data`</a:t>
            </a:r>
            <a:endParaRPr lang="en-US" sz="1050" b="0">
              <a:solidFill>
                <a:srgbClr val="000000"/>
              </a:solidFill>
              <a:effectLst/>
              <a:latin typeface="Roboto Mono"/>
            </a:endParaRPr>
          </a:p>
          <a:p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where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 err="1">
                <a:solidFill>
                  <a:srgbClr val="800000"/>
                </a:solidFill>
                <a:effectLst/>
                <a:latin typeface="Roboto Mono"/>
              </a:rPr>
              <a:t>country_code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=</a:t>
            </a:r>
            <a:r>
              <a:rPr lang="en-US" sz="1050" b="0">
                <a:solidFill>
                  <a:srgbClr val="0D904F"/>
                </a:solidFill>
                <a:effectLst/>
                <a:latin typeface="Roboto Mono"/>
              </a:rPr>
              <a:t>'US'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and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 err="1">
                <a:solidFill>
                  <a:srgbClr val="000000"/>
                </a:solidFill>
                <a:effectLst/>
                <a:latin typeface="Roboto Mono"/>
              </a:rPr>
              <a:t>cumulative_persons_fully_vaccinated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is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not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null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)</a:t>
            </a:r>
            <a:endParaRPr lang="en-US" sz="1050" b="0">
              <a:solidFill>
                <a:srgbClr val="000000"/>
              </a:solidFill>
              <a:effectLst/>
              <a:latin typeface="Roboto Mono"/>
            </a:endParaRPr>
          </a:p>
          <a:p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where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subregion1_name </a:t>
            </a:r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is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not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null</a:t>
            </a:r>
            <a:endParaRPr lang="en-US" sz="1050" b="0">
              <a:solidFill>
                <a:srgbClr val="000000"/>
              </a:solidFill>
              <a:effectLst/>
              <a:latin typeface="Roboto Mono"/>
            </a:endParaRPr>
          </a:p>
          <a:p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group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by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subregion1_name,subregion1_code, </a:t>
            </a:r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date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,month_,year_,</a:t>
            </a:r>
            <a:r>
              <a:rPr lang="en-US" sz="1050" b="0" err="1">
                <a:solidFill>
                  <a:srgbClr val="000000"/>
                </a:solidFill>
                <a:effectLst/>
                <a:latin typeface="Roboto Mono"/>
              </a:rPr>
              <a:t>public_information_campaigns,income_support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)</a:t>
            </a:r>
            <a:endParaRPr lang="en-US" sz="1050" b="0">
              <a:solidFill>
                <a:srgbClr val="000000"/>
              </a:solidFill>
              <a:effectLst/>
              <a:latin typeface="Roboto Mono"/>
            </a:endParaRPr>
          </a:p>
          <a:p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group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by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subregion1_name,subregion1_code,public_information_campaigns,income_support,month_</a:t>
            </a:r>
          </a:p>
          <a:p>
            <a:endParaRPr lang="en-IN" sz="105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801E46-DBB8-1E41-929F-79CEFEB0881B}"/>
              </a:ext>
            </a:extLst>
          </p:cNvPr>
          <p:cNvSpPr/>
          <p:nvPr/>
        </p:nvSpPr>
        <p:spPr>
          <a:xfrm>
            <a:off x="268257" y="182206"/>
            <a:ext cx="8607486" cy="6453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2"/>
              </a:solidFill>
              <a:sym typeface="Fira Sans Extra Condensed Medium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20C660-7CB8-4840-9057-998BBDE244C4}"/>
              </a:ext>
            </a:extLst>
          </p:cNvPr>
          <p:cNvSpPr/>
          <p:nvPr/>
        </p:nvSpPr>
        <p:spPr>
          <a:xfrm>
            <a:off x="419265" y="290757"/>
            <a:ext cx="8305470" cy="536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libri Light"/>
                <a:cs typeface="Calibri Light"/>
              </a:rPr>
              <a:t>Factors Affecting Vaccination Rates- Query</a:t>
            </a:r>
            <a:r>
              <a:rPr lang="en-US" sz="2800">
                <a:solidFill>
                  <a:schemeClr val="tx1"/>
                </a:solidFill>
                <a:latin typeface="Calibri Light"/>
                <a:cs typeface="Calibri Light"/>
                <a:sym typeface="Fira Sans Extra Condensed Medium"/>
              </a:rPr>
              <a:t> </a:t>
            </a:r>
            <a:endParaRPr lang="en-US" sz="280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pic>
        <p:nvPicPr>
          <p:cNvPr id="15" name="Picture 14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470F79D0-E97B-7646-997D-4A6542C80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72085" y="4378444"/>
            <a:ext cx="765056" cy="765056"/>
          </a:xfrm>
          <a:prstGeom prst="rect">
            <a:avLst/>
          </a:prstGeom>
        </p:spPr>
      </p:pic>
      <p:pic>
        <p:nvPicPr>
          <p:cNvPr id="16" name="Picture 15" descr="A picture containing kiwi&#10;&#10;Description automatically generated">
            <a:extLst>
              <a:ext uri="{FF2B5EF4-FFF2-40B4-BE49-F238E27FC236}">
                <a16:creationId xmlns:a16="http://schemas.microsoft.com/office/drawing/2014/main" id="{6391755B-1466-3E47-AD12-FD36ED8C04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584579" y="4344156"/>
            <a:ext cx="1172611" cy="731520"/>
          </a:xfrm>
          <a:prstGeom prst="rect">
            <a:avLst/>
          </a:prstGeom>
        </p:spPr>
      </p:pic>
      <p:pic>
        <p:nvPicPr>
          <p:cNvPr id="17" name="Picture 16" descr="A picture containing cake, decorated, colorful, close&#10;&#10;Description automatically generated">
            <a:extLst>
              <a:ext uri="{FF2B5EF4-FFF2-40B4-BE49-F238E27FC236}">
                <a16:creationId xmlns:a16="http://schemas.microsoft.com/office/drawing/2014/main" id="{5C3A09F3-1CE6-A04D-9B84-5E15ADDA22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flipH="1">
            <a:off x="8329900" y="3131308"/>
            <a:ext cx="729078" cy="7315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4B36BAC-7B35-7B4A-A10B-439B880449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150826" y="3917808"/>
            <a:ext cx="1147817" cy="64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549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E0461-BF71-40A3-AB09-5BB659676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116" y="1219683"/>
            <a:ext cx="5934000" cy="738664"/>
          </a:xfrm>
        </p:spPr>
        <p:txBody>
          <a:bodyPr/>
          <a:lstStyle/>
          <a:p>
            <a:r>
              <a:rPr lang="en-US"/>
              <a:t> 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307017-3559-4C4E-AAA1-46D722760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1760" y="2992563"/>
            <a:ext cx="5322300" cy="466794"/>
          </a:xfrm>
        </p:spPr>
        <p:txBody>
          <a:bodyPr/>
          <a:lstStyle/>
          <a:p>
            <a:r>
              <a:rPr lang="en-US"/>
              <a:t> 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FFCA28-A460-4173-AA6A-CEC4D5BBD453}"/>
              </a:ext>
            </a:extLst>
          </p:cNvPr>
          <p:cNvSpPr txBox="1"/>
          <p:nvPr/>
        </p:nvSpPr>
        <p:spPr>
          <a:xfrm>
            <a:off x="396949" y="347330"/>
            <a:ext cx="1430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Query Result </a:t>
            </a:r>
          </a:p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7AB6EB-790A-4326-A046-20802501C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66" y="1084044"/>
            <a:ext cx="7681668" cy="2778784"/>
          </a:xfrm>
          <a:prstGeom prst="rect">
            <a:avLst/>
          </a:prstGeom>
        </p:spPr>
      </p:pic>
      <p:pic>
        <p:nvPicPr>
          <p:cNvPr id="8" name="Picture 7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73FA25D9-BE29-4341-98E8-A2B4EEB80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72085" y="4378444"/>
            <a:ext cx="765056" cy="765056"/>
          </a:xfrm>
          <a:prstGeom prst="rect">
            <a:avLst/>
          </a:prstGeom>
        </p:spPr>
      </p:pic>
      <p:pic>
        <p:nvPicPr>
          <p:cNvPr id="9" name="Picture 8" descr="A picture containing kiwi&#10;&#10;Description automatically generated">
            <a:extLst>
              <a:ext uri="{FF2B5EF4-FFF2-40B4-BE49-F238E27FC236}">
                <a16:creationId xmlns:a16="http://schemas.microsoft.com/office/drawing/2014/main" id="{27FD0D3E-8A87-314A-A426-2D09AD4D55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584579" y="4344156"/>
            <a:ext cx="1172611" cy="731520"/>
          </a:xfrm>
          <a:prstGeom prst="rect">
            <a:avLst/>
          </a:prstGeom>
        </p:spPr>
      </p:pic>
      <p:pic>
        <p:nvPicPr>
          <p:cNvPr id="10" name="Picture 9" descr="A picture containing cake, decorated, colorful, close&#10;&#10;Description automatically generated">
            <a:extLst>
              <a:ext uri="{FF2B5EF4-FFF2-40B4-BE49-F238E27FC236}">
                <a16:creationId xmlns:a16="http://schemas.microsoft.com/office/drawing/2014/main" id="{AA26F6A0-F36C-D345-B238-8AF7EA6163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flipH="1">
            <a:off x="8329900" y="3131308"/>
            <a:ext cx="729078" cy="7315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426D70-F780-5647-8738-9FE91266DD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150826" y="3917808"/>
            <a:ext cx="1147817" cy="64532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8BE20A3-F9A0-5C4E-B43B-45EE53DFE726}"/>
              </a:ext>
            </a:extLst>
          </p:cNvPr>
          <p:cNvSpPr/>
          <p:nvPr/>
        </p:nvSpPr>
        <p:spPr>
          <a:xfrm>
            <a:off x="268257" y="182206"/>
            <a:ext cx="8607486" cy="6453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2"/>
              </a:solidFill>
              <a:sym typeface="Fira Sans Extra Condensed Mediu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CABDCC-9057-CE4D-BB60-427A765C72A3}"/>
              </a:ext>
            </a:extLst>
          </p:cNvPr>
          <p:cNvSpPr/>
          <p:nvPr/>
        </p:nvSpPr>
        <p:spPr>
          <a:xfrm>
            <a:off x="419265" y="290756"/>
            <a:ext cx="8305470" cy="536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Calibri Light"/>
                <a:cs typeface="Calibri Light"/>
                <a:sym typeface="Fira Sans Extra Condensed Medium"/>
              </a:rPr>
              <a:t>Query Results</a:t>
            </a:r>
            <a:endParaRPr lang="en-US" sz="3200" b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62653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96;p17">
            <a:extLst>
              <a:ext uri="{FF2B5EF4-FFF2-40B4-BE49-F238E27FC236}">
                <a16:creationId xmlns:a16="http://schemas.microsoft.com/office/drawing/2014/main" id="{193BD9BD-D828-5B49-9DE5-FE09B8063598}"/>
              </a:ext>
            </a:extLst>
          </p:cNvPr>
          <p:cNvSpPr txBox="1">
            <a:spLocks/>
          </p:cNvSpPr>
          <p:nvPr/>
        </p:nvSpPr>
        <p:spPr bwMode="gray">
          <a:xfrm>
            <a:off x="135553" y="486736"/>
            <a:ext cx="7877263" cy="5302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Autofit/>
          </a:bodyPr>
          <a:lstStyle>
            <a:lvl1pPr lvl="0" algn="l" defTabSz="3429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 i="1" kern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2pPr>
            <a:lvl3pPr lvl="2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3pPr>
            <a:lvl4pPr lvl="3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4pPr>
            <a:lvl5pPr lvl="4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5pPr>
            <a:lvl6pPr lvl="5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6pPr>
            <a:lvl7pPr lvl="6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7pPr>
            <a:lvl8pPr lvl="7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8pPr>
            <a:lvl9pPr lvl="8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9pPr>
          </a:lstStyle>
          <a:p>
            <a:pPr defTabSz="457200">
              <a:spcBef>
                <a:spcPct val="0"/>
              </a:spcBef>
            </a:pPr>
            <a:r>
              <a:rPr lang="en-US" sz="3200" b="0" i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Query Result </a:t>
            </a:r>
          </a:p>
          <a:p>
            <a:pPr defTabSz="457200">
              <a:spcBef>
                <a:spcPct val="0"/>
              </a:spcBef>
            </a:pPr>
            <a:endParaRPr lang="en-US" sz="3200" b="0" i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EBA94A-FAB1-4413-9D30-4D80C4156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395" y="936083"/>
            <a:ext cx="5766218" cy="3349595"/>
          </a:xfrm>
          <a:prstGeom prst="rect">
            <a:avLst/>
          </a:prstGeom>
        </p:spPr>
      </p:pic>
      <p:pic>
        <p:nvPicPr>
          <p:cNvPr id="13" name="Picture 12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145AFBAE-F921-984B-A6C0-6F73D593E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72085" y="4378444"/>
            <a:ext cx="765056" cy="765056"/>
          </a:xfrm>
          <a:prstGeom prst="rect">
            <a:avLst/>
          </a:prstGeom>
        </p:spPr>
      </p:pic>
      <p:pic>
        <p:nvPicPr>
          <p:cNvPr id="14" name="Picture 13" descr="A picture containing kiwi&#10;&#10;Description automatically generated">
            <a:extLst>
              <a:ext uri="{FF2B5EF4-FFF2-40B4-BE49-F238E27FC236}">
                <a16:creationId xmlns:a16="http://schemas.microsoft.com/office/drawing/2014/main" id="{C47F439B-4B2E-F240-AEA9-9BF46201D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584579" y="4344156"/>
            <a:ext cx="1172611" cy="731520"/>
          </a:xfrm>
          <a:prstGeom prst="rect">
            <a:avLst/>
          </a:prstGeom>
        </p:spPr>
      </p:pic>
      <p:pic>
        <p:nvPicPr>
          <p:cNvPr id="15" name="Picture 14" descr="A picture containing cake, decorated, colorful, close&#10;&#10;Description automatically generated">
            <a:extLst>
              <a:ext uri="{FF2B5EF4-FFF2-40B4-BE49-F238E27FC236}">
                <a16:creationId xmlns:a16="http://schemas.microsoft.com/office/drawing/2014/main" id="{116F812A-3CFE-6148-BADD-16C92DD7D7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flipH="1">
            <a:off x="8329900" y="3131308"/>
            <a:ext cx="729078" cy="7315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82B88D-282C-7F4C-B9A6-ECD36A202D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150826" y="3917808"/>
            <a:ext cx="1147817" cy="6453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2790327-9696-3143-ABE6-FD135BD485D1}"/>
              </a:ext>
            </a:extLst>
          </p:cNvPr>
          <p:cNvSpPr/>
          <p:nvPr/>
        </p:nvSpPr>
        <p:spPr>
          <a:xfrm>
            <a:off x="268257" y="182206"/>
            <a:ext cx="8607486" cy="6453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2"/>
              </a:solidFill>
              <a:sym typeface="Fira Sans Extra Condensed Medium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BB1C56-D7E4-244F-A0C6-C68BC4017B96}"/>
              </a:ext>
            </a:extLst>
          </p:cNvPr>
          <p:cNvSpPr/>
          <p:nvPr/>
        </p:nvSpPr>
        <p:spPr>
          <a:xfrm>
            <a:off x="419265" y="290756"/>
            <a:ext cx="8305470" cy="536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Calibri Light"/>
                <a:cs typeface="Calibri Light"/>
                <a:sym typeface="Fira Sans Extra Condensed Medium"/>
              </a:rPr>
              <a:t>Query Results</a:t>
            </a:r>
            <a:endParaRPr lang="en-US" sz="3200" b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2816862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96;p17">
            <a:extLst>
              <a:ext uri="{FF2B5EF4-FFF2-40B4-BE49-F238E27FC236}">
                <a16:creationId xmlns:a16="http://schemas.microsoft.com/office/drawing/2014/main" id="{DC317746-B026-554E-B578-1E435F9CDC46}"/>
              </a:ext>
            </a:extLst>
          </p:cNvPr>
          <p:cNvSpPr txBox="1">
            <a:spLocks/>
          </p:cNvSpPr>
          <p:nvPr/>
        </p:nvSpPr>
        <p:spPr bwMode="gray">
          <a:xfrm>
            <a:off x="83941" y="413538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lvl1pPr lvl="0" algn="l" defTabSz="3429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 i="1" kern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2pPr>
            <a:lvl3pPr lvl="2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3pPr>
            <a:lvl4pPr lvl="3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4pPr>
            <a:lvl5pPr lvl="4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5pPr>
            <a:lvl6pPr lvl="5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6pPr>
            <a:lvl7pPr lvl="6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7pPr>
            <a:lvl8pPr lvl="7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8pPr>
            <a:lvl9pPr lvl="8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9pPr>
          </a:lstStyle>
          <a:p>
            <a:pPr defTabSz="457200">
              <a:spcBef>
                <a:spcPct val="0"/>
              </a:spcBef>
            </a:pPr>
            <a:endParaRPr lang="en-US" sz="2400" b="0" i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6" name="Picture 25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4A3EBF96-436B-2E4C-84C0-0F05A3FB9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655001" y="4034881"/>
            <a:ext cx="765056" cy="765056"/>
          </a:xfrm>
          <a:prstGeom prst="rect">
            <a:avLst/>
          </a:prstGeom>
        </p:spPr>
      </p:pic>
      <p:pic>
        <p:nvPicPr>
          <p:cNvPr id="27" name="Picture 26" descr="A picture containing kiwi&#10;&#10;Description automatically generated">
            <a:extLst>
              <a:ext uri="{FF2B5EF4-FFF2-40B4-BE49-F238E27FC236}">
                <a16:creationId xmlns:a16="http://schemas.microsoft.com/office/drawing/2014/main" id="{0F8F3E11-9917-5E4A-8DD8-166C22A77B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267495" y="4000593"/>
            <a:ext cx="1172611" cy="731520"/>
          </a:xfrm>
          <a:prstGeom prst="rect">
            <a:avLst/>
          </a:prstGeom>
        </p:spPr>
      </p:pic>
      <p:pic>
        <p:nvPicPr>
          <p:cNvPr id="29" name="Picture 28" descr="A picture containing cake, decorated, colorful, close&#10;&#10;Description automatically generated">
            <a:extLst>
              <a:ext uri="{FF2B5EF4-FFF2-40B4-BE49-F238E27FC236}">
                <a16:creationId xmlns:a16="http://schemas.microsoft.com/office/drawing/2014/main" id="{F1B20773-D6F9-564A-9C46-56789003E5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flipH="1">
            <a:off x="8012816" y="2787745"/>
            <a:ext cx="729078" cy="73152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15ABCE-9706-714B-92C0-2CE8669220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833742" y="3574245"/>
            <a:ext cx="1147817" cy="6453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B68E36-B498-4A49-8D81-729FC01DF3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265" y="1547805"/>
            <a:ext cx="5989674" cy="20264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D64A785-C3F6-4F43-A760-123A0BEF0B43}"/>
              </a:ext>
            </a:extLst>
          </p:cNvPr>
          <p:cNvSpPr/>
          <p:nvPr/>
        </p:nvSpPr>
        <p:spPr>
          <a:xfrm>
            <a:off x="268257" y="182206"/>
            <a:ext cx="8607486" cy="6453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2"/>
              </a:solidFill>
              <a:sym typeface="Fira Sans Extra Condensed Medium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186AB8-67C0-5D46-B44A-A7EE1A02F69D}"/>
              </a:ext>
            </a:extLst>
          </p:cNvPr>
          <p:cNvSpPr/>
          <p:nvPr/>
        </p:nvSpPr>
        <p:spPr>
          <a:xfrm>
            <a:off x="419265" y="290756"/>
            <a:ext cx="8305470" cy="8676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libri Light"/>
                <a:cs typeface="Calibri Light"/>
              </a:rPr>
              <a:t>Covid Cases and Vaccination Rate Comparison - Query</a:t>
            </a:r>
            <a:r>
              <a:rPr lang="en-US" sz="2800">
                <a:solidFill>
                  <a:schemeClr val="tx1"/>
                </a:solidFill>
                <a:latin typeface="Calibri Light"/>
                <a:cs typeface="Calibri Light"/>
                <a:sym typeface="Fira Sans Extra Condensed Medium"/>
              </a:rPr>
              <a:t> </a:t>
            </a:r>
            <a:endParaRPr lang="en-US" sz="2800" b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2926956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6FCF2650-9731-DF4C-BC3C-F8CE3B6D1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55001" y="4034881"/>
            <a:ext cx="765056" cy="765056"/>
          </a:xfrm>
          <a:prstGeom prst="rect">
            <a:avLst/>
          </a:prstGeom>
        </p:spPr>
      </p:pic>
      <p:pic>
        <p:nvPicPr>
          <p:cNvPr id="8" name="Picture 7" descr="A picture containing kiwi&#10;&#10;Description automatically generated">
            <a:extLst>
              <a:ext uri="{FF2B5EF4-FFF2-40B4-BE49-F238E27FC236}">
                <a16:creationId xmlns:a16="http://schemas.microsoft.com/office/drawing/2014/main" id="{95154E85-0153-854C-A571-FD9E782EF2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267495" y="4000593"/>
            <a:ext cx="1172611" cy="7315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26E3ED-3AE0-124E-8D41-2D375CC5B95E}"/>
              </a:ext>
            </a:extLst>
          </p:cNvPr>
          <p:cNvSpPr txBox="1">
            <a:spLocks noChangeAspect="1"/>
          </p:cNvSpPr>
          <p:nvPr/>
        </p:nvSpPr>
        <p:spPr>
          <a:xfrm>
            <a:off x="469900" y="5130800"/>
            <a:ext cx="8204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www.mtctutorials.com/covid-19-corona-png-imag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nc/3.0/"/>
              </a:rPr>
              <a:t>CC BY-NC</a:t>
            </a:r>
            <a:endParaRPr lang="en-US" sz="900"/>
          </a:p>
        </p:txBody>
      </p:sp>
      <p:pic>
        <p:nvPicPr>
          <p:cNvPr id="10" name="Picture 9" descr="A picture containing cake, decorated, colorful, close&#10;&#10;Description automatically generated">
            <a:extLst>
              <a:ext uri="{FF2B5EF4-FFF2-40B4-BE49-F238E27FC236}">
                <a16:creationId xmlns:a16="http://schemas.microsoft.com/office/drawing/2014/main" id="{56A5C236-F0F6-824B-AA95-AFC56B1E8D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flipH="1">
            <a:off x="8012816" y="2787745"/>
            <a:ext cx="729078" cy="7315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AAA3D2-377D-D74B-A4EE-DBA07BABEE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833742" y="3574245"/>
            <a:ext cx="1147817" cy="6453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E271C1-EEC3-E746-AE95-67D47520E51C}"/>
              </a:ext>
            </a:extLst>
          </p:cNvPr>
          <p:cNvSpPr txBox="1"/>
          <p:nvPr/>
        </p:nvSpPr>
        <p:spPr>
          <a:xfrm>
            <a:off x="0" y="5142230"/>
            <a:ext cx="914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0" tooltip="http://pngimg.com/download/9366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nc/3.0/"/>
              </a:rPr>
              <a:t>CC BY-NC</a:t>
            </a:r>
            <a:endParaRPr lang="en-US" sz="9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E04930-1632-431A-B0CE-D345630244A5}"/>
              </a:ext>
            </a:extLst>
          </p:cNvPr>
          <p:cNvSpPr txBox="1"/>
          <p:nvPr/>
        </p:nvSpPr>
        <p:spPr>
          <a:xfrm>
            <a:off x="246655" y="1253882"/>
            <a:ext cx="7587087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select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coordinates,  month_,subregion1_name,subregion1_code,</a:t>
            </a:r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avg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lang="en-US" sz="1050" b="0" err="1">
                <a:solidFill>
                  <a:srgbClr val="000000"/>
                </a:solidFill>
                <a:effectLst/>
                <a:latin typeface="Roboto Mono"/>
              </a:rPr>
              <a:t>vax_rate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)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as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 err="1">
                <a:solidFill>
                  <a:srgbClr val="000000"/>
                </a:solidFill>
                <a:effectLst/>
                <a:latin typeface="Roboto Mono"/>
              </a:rPr>
              <a:t>avg_vax_rate,</a:t>
            </a:r>
            <a:r>
              <a:rPr lang="en-US" sz="1050" b="0" err="1">
                <a:solidFill>
                  <a:srgbClr val="3367D6"/>
                </a:solidFill>
                <a:effectLst/>
                <a:latin typeface="Roboto Mono"/>
              </a:rPr>
              <a:t>sum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lang="en-US" sz="1050" b="0" err="1">
                <a:solidFill>
                  <a:srgbClr val="000000"/>
                </a:solidFill>
                <a:effectLst/>
                <a:latin typeface="Roboto Mono"/>
              </a:rPr>
              <a:t>new_confirmed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)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</a:p>
          <a:p>
            <a:r>
              <a:rPr lang="en-US" sz="1050" b="0" err="1">
                <a:solidFill>
                  <a:srgbClr val="000000"/>
                </a:solidFill>
                <a:effectLst/>
                <a:latin typeface="Roboto Mono"/>
              </a:rPr>
              <a:t>new_confirmed,</a:t>
            </a:r>
            <a:r>
              <a:rPr lang="en-US" sz="1050" b="0" err="1">
                <a:solidFill>
                  <a:srgbClr val="3367D6"/>
                </a:solidFill>
                <a:effectLst/>
                <a:latin typeface="Roboto Mono"/>
              </a:rPr>
              <a:t>sum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lang="en-US" sz="1050" b="0" err="1">
                <a:solidFill>
                  <a:srgbClr val="000000"/>
                </a:solidFill>
                <a:effectLst/>
                <a:latin typeface="Roboto Mono"/>
              </a:rPr>
              <a:t>cumulative_confirmed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)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 err="1">
                <a:solidFill>
                  <a:srgbClr val="000000"/>
                </a:solidFill>
                <a:effectLst/>
                <a:latin typeface="Roboto Mono"/>
              </a:rPr>
              <a:t>cumulative_confirmed,</a:t>
            </a:r>
            <a:r>
              <a:rPr lang="en-US" sz="1050" b="0" err="1">
                <a:solidFill>
                  <a:srgbClr val="3367D6"/>
                </a:solidFill>
                <a:effectLst/>
                <a:latin typeface="Roboto Mono"/>
              </a:rPr>
              <a:t>sum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lang="en-US" sz="1050" b="0" err="1">
                <a:solidFill>
                  <a:srgbClr val="000000"/>
                </a:solidFill>
                <a:effectLst/>
                <a:latin typeface="Roboto Mono"/>
              </a:rPr>
              <a:t>health_expenditure_usd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)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 err="1">
                <a:solidFill>
                  <a:srgbClr val="000000"/>
                </a:solidFill>
                <a:effectLst/>
                <a:latin typeface="Roboto Mono"/>
              </a:rPr>
              <a:t>health_expenditure_usd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, </a:t>
            </a:r>
          </a:p>
          <a:p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avg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lang="en-US" sz="1050" b="0" err="1">
                <a:solidFill>
                  <a:srgbClr val="000000"/>
                </a:solidFill>
                <a:effectLst/>
                <a:latin typeface="Roboto Mono"/>
              </a:rPr>
              <a:t>stringency_index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)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 err="1">
                <a:solidFill>
                  <a:srgbClr val="000000"/>
                </a:solidFill>
                <a:effectLst/>
                <a:latin typeface="Roboto Mono"/>
              </a:rPr>
              <a:t>stringency_index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, </a:t>
            </a:r>
            <a:r>
              <a:rPr lang="en-US" sz="1050" b="0" err="1">
                <a:solidFill>
                  <a:srgbClr val="000000"/>
                </a:solidFill>
                <a:effectLst/>
                <a:latin typeface="Roboto Mono"/>
              </a:rPr>
              <a:t>public_information_campaigns,income_support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from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select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 err="1">
                <a:solidFill>
                  <a:srgbClr val="3367D6"/>
                </a:solidFill>
                <a:effectLst/>
                <a:latin typeface="Roboto Mono"/>
              </a:rPr>
              <a:t>date</a:t>
            </a:r>
            <a:r>
              <a:rPr lang="en-US" sz="1050" b="0" err="1">
                <a:solidFill>
                  <a:srgbClr val="000000"/>
                </a:solidFill>
                <a:effectLst/>
                <a:latin typeface="Roboto Mono"/>
              </a:rPr>
              <a:t>,</a:t>
            </a:r>
            <a:r>
              <a:rPr lang="en-US" sz="1050" b="0" err="1">
                <a:solidFill>
                  <a:srgbClr val="3367D6"/>
                </a:solidFill>
                <a:effectLst/>
                <a:latin typeface="Roboto Mono"/>
              </a:rPr>
              <a:t>concat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latitude,</a:t>
            </a:r>
            <a:r>
              <a:rPr lang="en-US" sz="1050" b="0">
                <a:solidFill>
                  <a:srgbClr val="0D904F"/>
                </a:solidFill>
                <a:effectLst/>
                <a:latin typeface="Roboto Mono"/>
              </a:rPr>
              <a:t>", "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,longitude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)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</a:p>
          <a:p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as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 err="1">
                <a:solidFill>
                  <a:srgbClr val="000000"/>
                </a:solidFill>
                <a:effectLst/>
                <a:latin typeface="Roboto Mono"/>
              </a:rPr>
              <a:t>coordinates,</a:t>
            </a:r>
            <a:r>
              <a:rPr lang="en-US" sz="1050" b="0" err="1">
                <a:solidFill>
                  <a:srgbClr val="3367D6"/>
                </a:solidFill>
                <a:effectLst/>
                <a:latin typeface="Roboto Mono"/>
              </a:rPr>
              <a:t>extract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month </a:t>
            </a:r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from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date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)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as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 err="1">
                <a:solidFill>
                  <a:srgbClr val="000000"/>
                </a:solidFill>
                <a:effectLst/>
                <a:latin typeface="Roboto Mono"/>
              </a:rPr>
              <a:t>month_,</a:t>
            </a:r>
            <a:r>
              <a:rPr lang="en-US" sz="1050" b="0" err="1">
                <a:solidFill>
                  <a:srgbClr val="3367D6"/>
                </a:solidFill>
                <a:effectLst/>
                <a:latin typeface="Roboto Mono"/>
              </a:rPr>
              <a:t>extract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Year </a:t>
            </a:r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from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date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)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as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 err="1">
                <a:solidFill>
                  <a:srgbClr val="000000"/>
                </a:solidFill>
                <a:effectLst/>
                <a:latin typeface="Roboto Mono"/>
              </a:rPr>
              <a:t>year_,</a:t>
            </a:r>
            <a:r>
              <a:rPr lang="en-US" sz="1050" b="0" err="1">
                <a:solidFill>
                  <a:srgbClr val="3367D6"/>
                </a:solidFill>
                <a:effectLst/>
                <a:latin typeface="Roboto Mono"/>
              </a:rPr>
              <a:t>sum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lang="en-US" sz="1050" b="0" err="1">
                <a:solidFill>
                  <a:srgbClr val="000000"/>
                </a:solidFill>
                <a:effectLst/>
                <a:latin typeface="Roboto Mono"/>
              </a:rPr>
              <a:t>new_confirmed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)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 err="1">
                <a:solidFill>
                  <a:srgbClr val="000000"/>
                </a:solidFill>
                <a:effectLst/>
                <a:latin typeface="Roboto Mono"/>
              </a:rPr>
              <a:t>new_confirmed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,</a:t>
            </a:r>
          </a:p>
          <a:p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sum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lang="en-US" sz="1050" b="0" err="1">
                <a:solidFill>
                  <a:srgbClr val="000000"/>
                </a:solidFill>
                <a:effectLst/>
                <a:latin typeface="Roboto Mono"/>
              </a:rPr>
              <a:t>health_expenditure_usd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)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 err="1">
                <a:solidFill>
                  <a:srgbClr val="000000"/>
                </a:solidFill>
                <a:effectLst/>
                <a:latin typeface="Roboto Mono"/>
              </a:rPr>
              <a:t>health_expenditure_usd,</a:t>
            </a:r>
            <a:r>
              <a:rPr lang="en-US" sz="1050" b="0" err="1">
                <a:solidFill>
                  <a:srgbClr val="3367D6"/>
                </a:solidFill>
                <a:effectLst/>
                <a:latin typeface="Roboto Mono"/>
              </a:rPr>
              <a:t>sum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lang="en-US" sz="1050" b="0" err="1">
                <a:solidFill>
                  <a:srgbClr val="000000"/>
                </a:solidFill>
                <a:effectLst/>
                <a:latin typeface="Roboto Mono"/>
              </a:rPr>
              <a:t>cumulative_confirmed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)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 err="1">
                <a:solidFill>
                  <a:srgbClr val="000000"/>
                </a:solidFill>
                <a:effectLst/>
                <a:latin typeface="Roboto Mono"/>
              </a:rPr>
              <a:t>cumulative_confirmed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, </a:t>
            </a:r>
          </a:p>
          <a:p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subregion1_name,subregion1_code,</a:t>
            </a:r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avg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lang="en-US" sz="1050" b="0" err="1">
                <a:solidFill>
                  <a:srgbClr val="000000"/>
                </a:solidFill>
                <a:effectLst/>
                <a:latin typeface="Roboto Mono"/>
              </a:rPr>
              <a:t>stringency_index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)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 err="1">
                <a:solidFill>
                  <a:srgbClr val="000000"/>
                </a:solidFill>
                <a:effectLst/>
                <a:latin typeface="Roboto Mono"/>
              </a:rPr>
              <a:t>stringency_index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, </a:t>
            </a:r>
            <a:r>
              <a:rPr lang="en-US" sz="1050" b="0" err="1">
                <a:solidFill>
                  <a:srgbClr val="000000"/>
                </a:solidFill>
                <a:effectLst/>
                <a:latin typeface="Roboto Mono"/>
              </a:rPr>
              <a:t>public_information_campaigns,income_support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, </a:t>
            </a:r>
          </a:p>
          <a:p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sum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lang="en-US" sz="1050" b="0" err="1">
                <a:solidFill>
                  <a:srgbClr val="000000"/>
                </a:solidFill>
                <a:effectLst/>
                <a:latin typeface="Roboto Mono"/>
              </a:rPr>
              <a:t>new_vaccine_doses_administered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/</a:t>
            </a:r>
            <a:r>
              <a:rPr lang="en-US" sz="1050" b="0" err="1">
                <a:solidFill>
                  <a:srgbClr val="000000"/>
                </a:solidFill>
                <a:effectLst/>
                <a:latin typeface="Roboto Mono"/>
              </a:rPr>
              <a:t>total_vacc_month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)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as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 err="1">
                <a:solidFill>
                  <a:srgbClr val="000000"/>
                </a:solidFill>
                <a:effectLst/>
                <a:latin typeface="Roboto Mono"/>
              </a:rPr>
              <a:t>vax_rate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from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select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*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,</a:t>
            </a:r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sum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lang="en-US" sz="1050" b="0" err="1">
                <a:solidFill>
                  <a:srgbClr val="000000"/>
                </a:solidFill>
                <a:effectLst/>
                <a:latin typeface="Roboto Mono"/>
              </a:rPr>
              <a:t>new_vaccine_doses_administered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)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</a:p>
          <a:p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over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partition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by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extract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month </a:t>
            </a:r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from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date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)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,subregion1_name,subregion1_code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)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as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 err="1">
                <a:solidFill>
                  <a:srgbClr val="000000"/>
                </a:solidFill>
                <a:effectLst/>
                <a:latin typeface="Roboto Mono"/>
              </a:rPr>
              <a:t>total_vacc_month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</a:p>
          <a:p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from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>
                <a:solidFill>
                  <a:srgbClr val="0D904F"/>
                </a:solidFill>
                <a:effectLst/>
                <a:latin typeface="Roboto Mono"/>
              </a:rPr>
              <a:t>`bigquery-public-data.covid19_open_data.covid19_open_data`</a:t>
            </a:r>
            <a:endParaRPr lang="en-US" sz="1050" b="0">
              <a:solidFill>
                <a:srgbClr val="000000"/>
              </a:solidFill>
              <a:effectLst/>
              <a:latin typeface="Roboto Mono"/>
            </a:endParaRPr>
          </a:p>
          <a:p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where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 err="1">
                <a:solidFill>
                  <a:srgbClr val="800000"/>
                </a:solidFill>
                <a:effectLst/>
                <a:latin typeface="Roboto Mono"/>
              </a:rPr>
              <a:t>country_code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=</a:t>
            </a:r>
            <a:r>
              <a:rPr lang="en-US" sz="1050" b="0">
                <a:solidFill>
                  <a:srgbClr val="0D904F"/>
                </a:solidFill>
                <a:effectLst/>
                <a:latin typeface="Roboto Mono"/>
              </a:rPr>
              <a:t>'US'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and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 err="1">
                <a:solidFill>
                  <a:srgbClr val="000000"/>
                </a:solidFill>
                <a:effectLst/>
                <a:latin typeface="Roboto Mono"/>
              </a:rPr>
              <a:t>cumulative_persons_fully_vaccinated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is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not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null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)</a:t>
            </a:r>
            <a:endParaRPr lang="en-US" sz="1050" b="0">
              <a:solidFill>
                <a:srgbClr val="000000"/>
              </a:solidFill>
              <a:effectLst/>
              <a:latin typeface="Roboto Mono"/>
            </a:endParaRPr>
          </a:p>
          <a:p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where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subregion1_name </a:t>
            </a:r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is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not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null</a:t>
            </a:r>
            <a:endParaRPr lang="en-US" sz="1050" b="0">
              <a:solidFill>
                <a:srgbClr val="000000"/>
              </a:solidFill>
              <a:effectLst/>
              <a:latin typeface="Roboto Mono"/>
            </a:endParaRPr>
          </a:p>
          <a:p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group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by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subregion1_name,subregion1_code, </a:t>
            </a:r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date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,month_,year_,public_information_campaigns,income_support,coordinates</a:t>
            </a:r>
            <a:r>
              <a:rPr lang="en-US" sz="1050" b="0">
                <a:solidFill>
                  <a:srgbClr val="37474F"/>
                </a:solidFill>
                <a:effectLst/>
                <a:latin typeface="Roboto Mono"/>
              </a:rPr>
              <a:t>)</a:t>
            </a:r>
            <a:endParaRPr lang="en-US" sz="1050" b="0">
              <a:solidFill>
                <a:srgbClr val="000000"/>
              </a:solidFill>
              <a:effectLst/>
              <a:latin typeface="Roboto Mono"/>
            </a:endParaRPr>
          </a:p>
          <a:p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group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</a:t>
            </a:r>
            <a:r>
              <a:rPr lang="en-US" sz="1050" b="0">
                <a:solidFill>
                  <a:srgbClr val="3367D6"/>
                </a:solidFill>
                <a:effectLst/>
                <a:latin typeface="Roboto Mono"/>
              </a:rPr>
              <a:t>by</a:t>
            </a:r>
            <a:r>
              <a:rPr lang="en-US" sz="1050" b="0">
                <a:solidFill>
                  <a:srgbClr val="000000"/>
                </a:solidFill>
                <a:effectLst/>
                <a:latin typeface="Roboto Mono"/>
              </a:rPr>
              <a:t> subregion1_name,subregion1_code,public_information_campaigns,income_support,month_,coordinates</a:t>
            </a:r>
          </a:p>
          <a:p>
            <a:endParaRPr lang="en-IN" sz="105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DA9D02-3417-8641-A3A6-A9302F69C99B}"/>
              </a:ext>
            </a:extLst>
          </p:cNvPr>
          <p:cNvSpPr/>
          <p:nvPr/>
        </p:nvSpPr>
        <p:spPr>
          <a:xfrm>
            <a:off x="268257" y="182206"/>
            <a:ext cx="8607486" cy="6453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2"/>
              </a:solidFill>
              <a:sym typeface="Fira Sans Extra Condensed Medium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9E1789-AA8D-8945-955E-A764CF0F3B5B}"/>
              </a:ext>
            </a:extLst>
          </p:cNvPr>
          <p:cNvSpPr/>
          <p:nvPr/>
        </p:nvSpPr>
        <p:spPr>
          <a:xfrm>
            <a:off x="419265" y="290756"/>
            <a:ext cx="8305470" cy="8676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libri Light"/>
                <a:cs typeface="Calibri Light"/>
              </a:rPr>
              <a:t>Covid Cases and Vaccination Rate Comparison - Query</a:t>
            </a:r>
            <a:r>
              <a:rPr lang="en-US" sz="2800">
                <a:solidFill>
                  <a:schemeClr val="tx1"/>
                </a:solidFill>
                <a:latin typeface="Calibri Light"/>
                <a:cs typeface="Calibri Light"/>
                <a:sym typeface="Fira Sans Extra Condensed Medium"/>
              </a:rPr>
              <a:t> </a:t>
            </a:r>
            <a:endParaRPr lang="en-US" sz="2800" b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9707064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E0461-BF71-40A3-AB09-5BB659676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116" y="1219683"/>
            <a:ext cx="5934000" cy="738664"/>
          </a:xfrm>
        </p:spPr>
        <p:txBody>
          <a:bodyPr/>
          <a:lstStyle/>
          <a:p>
            <a:r>
              <a:rPr lang="en-US"/>
              <a:t> 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307017-3559-4C4E-AAA1-46D722760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1760" y="2992563"/>
            <a:ext cx="5322300" cy="466794"/>
          </a:xfrm>
        </p:spPr>
        <p:txBody>
          <a:bodyPr/>
          <a:lstStyle/>
          <a:p>
            <a:r>
              <a:rPr lang="en-US"/>
              <a:t> 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38702F-9B0E-4050-B7AD-4329149D3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429727"/>
            <a:ext cx="7874000" cy="17701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65EE85D-644A-0046-98CB-754C5565474C}"/>
              </a:ext>
            </a:extLst>
          </p:cNvPr>
          <p:cNvSpPr/>
          <p:nvPr/>
        </p:nvSpPr>
        <p:spPr>
          <a:xfrm>
            <a:off x="268257" y="182206"/>
            <a:ext cx="8607486" cy="6453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2"/>
              </a:solidFill>
              <a:sym typeface="Fira Sans Extra Condensed Medium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07F027-0B9D-A74E-B033-5E7C7321D5B8}"/>
              </a:ext>
            </a:extLst>
          </p:cNvPr>
          <p:cNvSpPr/>
          <p:nvPr/>
        </p:nvSpPr>
        <p:spPr>
          <a:xfrm>
            <a:off x="419265" y="290756"/>
            <a:ext cx="8305470" cy="8676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Calibri Light"/>
                <a:cs typeface="Calibri Light"/>
              </a:rPr>
              <a:t>Covid Cases and Vaccination Rate Comparison - Result</a:t>
            </a:r>
            <a:r>
              <a:rPr lang="en-US" sz="2800">
                <a:solidFill>
                  <a:schemeClr val="tx1"/>
                </a:solidFill>
                <a:latin typeface="Calibri Light"/>
                <a:cs typeface="Calibri Light"/>
                <a:sym typeface="Fira Sans Extra Condensed Medium"/>
              </a:rPr>
              <a:t> </a:t>
            </a:r>
            <a:endParaRPr lang="en-US" sz="2800" b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pic>
        <p:nvPicPr>
          <p:cNvPr id="9" name="Picture 8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4A2C966D-F7AC-1D42-9771-5B6422E3E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72085" y="4378444"/>
            <a:ext cx="765056" cy="765056"/>
          </a:xfrm>
          <a:prstGeom prst="rect">
            <a:avLst/>
          </a:prstGeom>
        </p:spPr>
      </p:pic>
      <p:pic>
        <p:nvPicPr>
          <p:cNvPr id="10" name="Picture 9" descr="A picture containing kiwi&#10;&#10;Description automatically generated">
            <a:extLst>
              <a:ext uri="{FF2B5EF4-FFF2-40B4-BE49-F238E27FC236}">
                <a16:creationId xmlns:a16="http://schemas.microsoft.com/office/drawing/2014/main" id="{E060405A-44CE-4B41-A35C-B3C30D3901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584579" y="4344156"/>
            <a:ext cx="1172611" cy="731520"/>
          </a:xfrm>
          <a:prstGeom prst="rect">
            <a:avLst/>
          </a:prstGeom>
        </p:spPr>
      </p:pic>
      <p:pic>
        <p:nvPicPr>
          <p:cNvPr id="11" name="Picture 10" descr="A picture containing cake, decorated, colorful, close&#10;&#10;Description automatically generated">
            <a:extLst>
              <a:ext uri="{FF2B5EF4-FFF2-40B4-BE49-F238E27FC236}">
                <a16:creationId xmlns:a16="http://schemas.microsoft.com/office/drawing/2014/main" id="{76AF5F58-0CA4-9A41-80D8-8B95403FC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flipH="1">
            <a:off x="8329900" y="3131308"/>
            <a:ext cx="729078" cy="7315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1333B9-60B1-FB4D-9353-88D5F15836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150826" y="3917808"/>
            <a:ext cx="1147817" cy="64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088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E0461-BF71-40A3-AB09-5BB659676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116" y="1219683"/>
            <a:ext cx="5934000" cy="738664"/>
          </a:xfrm>
        </p:spPr>
        <p:txBody>
          <a:bodyPr/>
          <a:lstStyle/>
          <a:p>
            <a:r>
              <a:rPr lang="en-US"/>
              <a:t> 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307017-3559-4C4E-AAA1-46D722760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1760" y="2992563"/>
            <a:ext cx="5322300" cy="466794"/>
          </a:xfrm>
        </p:spPr>
        <p:txBody>
          <a:bodyPr/>
          <a:lstStyle/>
          <a:p>
            <a:r>
              <a:rPr lang="en-US"/>
              <a:t> </a:t>
            </a:r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2B018E-A5CF-44C6-B50D-CD2AED975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57" y="936083"/>
            <a:ext cx="8365799" cy="363033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FEEACBF-7233-2047-8B8F-01E499886FDB}"/>
              </a:ext>
            </a:extLst>
          </p:cNvPr>
          <p:cNvSpPr/>
          <p:nvPr/>
        </p:nvSpPr>
        <p:spPr>
          <a:xfrm>
            <a:off x="268257" y="182206"/>
            <a:ext cx="8607486" cy="6453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2"/>
              </a:solidFill>
              <a:sym typeface="Fira Sans Extra Condensed Medium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C60D6F-93A2-FF4C-A2B1-0CE4A7590A91}"/>
              </a:ext>
            </a:extLst>
          </p:cNvPr>
          <p:cNvSpPr/>
          <p:nvPr/>
        </p:nvSpPr>
        <p:spPr>
          <a:xfrm>
            <a:off x="419265" y="290756"/>
            <a:ext cx="8305470" cy="536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  <a:latin typeface="Calibri Light"/>
                <a:cs typeface="Calibri Light"/>
                <a:sym typeface="Fira Sans Extra Condensed Medium"/>
              </a:rPr>
              <a:t>Query Results</a:t>
            </a:r>
            <a:endParaRPr lang="en-US" sz="3600" b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125164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96;p17">
            <a:extLst>
              <a:ext uri="{FF2B5EF4-FFF2-40B4-BE49-F238E27FC236}">
                <a16:creationId xmlns:a16="http://schemas.microsoft.com/office/drawing/2014/main" id="{DC317746-B026-554E-B578-1E435F9CDC46}"/>
              </a:ext>
            </a:extLst>
          </p:cNvPr>
          <p:cNvSpPr txBox="1">
            <a:spLocks/>
          </p:cNvSpPr>
          <p:nvPr/>
        </p:nvSpPr>
        <p:spPr bwMode="gray">
          <a:xfrm>
            <a:off x="162441" y="637047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lvl1pPr lvl="0" algn="l" defTabSz="3429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 i="1" kern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2pPr>
            <a:lvl3pPr lvl="2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3pPr>
            <a:lvl4pPr lvl="3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4pPr>
            <a:lvl5pPr lvl="4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5pPr>
            <a:lvl6pPr lvl="5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6pPr>
            <a:lvl7pPr lvl="6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7pPr>
            <a:lvl8pPr lvl="7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8pPr>
            <a:lvl9pPr lvl="8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9pPr>
          </a:lstStyle>
          <a:p>
            <a:pPr defTabSz="457200">
              <a:spcBef>
                <a:spcPct val="0"/>
              </a:spcBef>
            </a:pPr>
            <a:endParaRPr lang="en-US" sz="2400" b="0" i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6" name="Picture 25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4A3EBF96-436B-2E4C-84C0-0F05A3FB9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655001" y="4034881"/>
            <a:ext cx="765056" cy="765056"/>
          </a:xfrm>
          <a:prstGeom prst="rect">
            <a:avLst/>
          </a:prstGeom>
        </p:spPr>
      </p:pic>
      <p:pic>
        <p:nvPicPr>
          <p:cNvPr id="27" name="Picture 26" descr="A picture containing kiwi&#10;&#10;Description automatically generated">
            <a:extLst>
              <a:ext uri="{FF2B5EF4-FFF2-40B4-BE49-F238E27FC236}">
                <a16:creationId xmlns:a16="http://schemas.microsoft.com/office/drawing/2014/main" id="{0F8F3E11-9917-5E4A-8DD8-166C22A77B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267495" y="4000593"/>
            <a:ext cx="1172611" cy="731520"/>
          </a:xfrm>
          <a:prstGeom prst="rect">
            <a:avLst/>
          </a:prstGeom>
        </p:spPr>
      </p:pic>
      <p:pic>
        <p:nvPicPr>
          <p:cNvPr id="29" name="Picture 28" descr="A picture containing cake, decorated, colorful, close&#10;&#10;Description automatically generated">
            <a:extLst>
              <a:ext uri="{FF2B5EF4-FFF2-40B4-BE49-F238E27FC236}">
                <a16:creationId xmlns:a16="http://schemas.microsoft.com/office/drawing/2014/main" id="{F1B20773-D6F9-564A-9C46-56789003E5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flipH="1">
            <a:off x="8012816" y="2787745"/>
            <a:ext cx="729078" cy="73152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15ABCE-9706-714B-92C0-2CE8669220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833742" y="3574245"/>
            <a:ext cx="1147817" cy="6453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CD9248-6C28-5F49-9F84-DA7BA23E54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2441" y="978049"/>
            <a:ext cx="8819118" cy="382188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3608CE9-3721-3149-B796-F8A4540D82C8}"/>
              </a:ext>
            </a:extLst>
          </p:cNvPr>
          <p:cNvSpPr/>
          <p:nvPr/>
        </p:nvSpPr>
        <p:spPr>
          <a:xfrm>
            <a:off x="268257" y="182206"/>
            <a:ext cx="8607486" cy="6453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2"/>
              </a:solidFill>
              <a:sym typeface="Fira Sans Extra Condensed Medium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6596EC-E315-434E-A2F9-3C69D1B8466E}"/>
              </a:ext>
            </a:extLst>
          </p:cNvPr>
          <p:cNvSpPr/>
          <p:nvPr/>
        </p:nvSpPr>
        <p:spPr>
          <a:xfrm>
            <a:off x="419265" y="290756"/>
            <a:ext cx="8305470" cy="536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Calibri Light"/>
                <a:cs typeface="Calibri Light"/>
              </a:rPr>
              <a:t>Relationship between Covid, crime and unemployment</a:t>
            </a:r>
            <a:endParaRPr lang="en-US" sz="2400" b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7990255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596621-57CE-C843-9A51-3E58036B6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25" y="1363332"/>
            <a:ext cx="8723350" cy="136943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912FCD2-1B6D-E841-AB8D-EDB9C0AEA383}"/>
              </a:ext>
            </a:extLst>
          </p:cNvPr>
          <p:cNvSpPr/>
          <p:nvPr/>
        </p:nvSpPr>
        <p:spPr>
          <a:xfrm>
            <a:off x="268257" y="182206"/>
            <a:ext cx="8607486" cy="6453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2"/>
              </a:solidFill>
              <a:sym typeface="Fira Sans Extra Condensed Medium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438A6A-8419-7B44-9392-1DD8502D9062}"/>
              </a:ext>
            </a:extLst>
          </p:cNvPr>
          <p:cNvSpPr/>
          <p:nvPr/>
        </p:nvSpPr>
        <p:spPr>
          <a:xfrm>
            <a:off x="419265" y="290756"/>
            <a:ext cx="8305470" cy="536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  <a:latin typeface="Calibri Light"/>
                <a:cs typeface="Calibri Light"/>
                <a:sym typeface="Fira Sans Extra Condensed Medium"/>
              </a:rPr>
              <a:t>Impact on Industry-Query</a:t>
            </a:r>
            <a:endParaRPr lang="en-US" sz="3600" b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pic>
        <p:nvPicPr>
          <p:cNvPr id="9" name="Picture 8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D746142D-60FE-664A-8CB5-A4206AFE9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72085" y="4378444"/>
            <a:ext cx="765056" cy="765056"/>
          </a:xfrm>
          <a:prstGeom prst="rect">
            <a:avLst/>
          </a:prstGeom>
        </p:spPr>
      </p:pic>
      <p:pic>
        <p:nvPicPr>
          <p:cNvPr id="12" name="Picture 11" descr="A picture containing kiwi&#10;&#10;Description automatically generated">
            <a:extLst>
              <a:ext uri="{FF2B5EF4-FFF2-40B4-BE49-F238E27FC236}">
                <a16:creationId xmlns:a16="http://schemas.microsoft.com/office/drawing/2014/main" id="{E5285D75-BDAC-E14E-BA80-0BBE50E240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584579" y="4344156"/>
            <a:ext cx="1172611" cy="731520"/>
          </a:xfrm>
          <a:prstGeom prst="rect">
            <a:avLst/>
          </a:prstGeom>
        </p:spPr>
      </p:pic>
      <p:pic>
        <p:nvPicPr>
          <p:cNvPr id="15" name="Picture 14" descr="A picture containing cake, decorated, colorful, close&#10;&#10;Description automatically generated">
            <a:extLst>
              <a:ext uri="{FF2B5EF4-FFF2-40B4-BE49-F238E27FC236}">
                <a16:creationId xmlns:a16="http://schemas.microsoft.com/office/drawing/2014/main" id="{067E6401-CD5A-3046-8747-18F193203C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flipH="1">
            <a:off x="8329900" y="3131308"/>
            <a:ext cx="729078" cy="7315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925905-C331-2D42-BC6C-FA88450094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150826" y="3917808"/>
            <a:ext cx="1147817" cy="64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796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54FA35D2-4C2A-424F-A21C-926D12C73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65" y="1490989"/>
            <a:ext cx="6260991" cy="1763363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747221F4-E53D-F449-8643-FFF71C2BAE64}"/>
              </a:ext>
            </a:extLst>
          </p:cNvPr>
          <p:cNvSpPr/>
          <p:nvPr/>
        </p:nvSpPr>
        <p:spPr>
          <a:xfrm>
            <a:off x="268257" y="182206"/>
            <a:ext cx="8607486" cy="645328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2"/>
              </a:solidFill>
              <a:sym typeface="Fira Sans Extra Condensed Medium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7AA1FE5-047A-E54F-BED3-48072E998DD2}"/>
              </a:ext>
            </a:extLst>
          </p:cNvPr>
          <p:cNvSpPr/>
          <p:nvPr/>
        </p:nvSpPr>
        <p:spPr>
          <a:xfrm>
            <a:off x="419265" y="290756"/>
            <a:ext cx="8305470" cy="536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0" i="0">
                <a:solidFill>
                  <a:schemeClr val="bg1"/>
                </a:solidFill>
                <a:latin typeface="+mj-lt"/>
              </a:rPr>
              <a:t>Process Overview</a:t>
            </a:r>
            <a:endParaRPr lang="en-US" sz="3600" b="1">
              <a:solidFill>
                <a:schemeClr val="bg1"/>
              </a:solidFill>
              <a:latin typeface="+mj-lt"/>
              <a:sym typeface="Fira Sans Extra Condensed Medium"/>
            </a:endParaRPr>
          </a:p>
        </p:txBody>
      </p:sp>
      <p:pic>
        <p:nvPicPr>
          <p:cNvPr id="61" name="Picture 60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2F89F805-6094-1C40-8487-50CB06F432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972085" y="4378444"/>
            <a:ext cx="765056" cy="765056"/>
          </a:xfrm>
          <a:prstGeom prst="rect">
            <a:avLst/>
          </a:prstGeom>
        </p:spPr>
      </p:pic>
      <p:pic>
        <p:nvPicPr>
          <p:cNvPr id="62" name="Picture 61" descr="A picture containing kiwi&#10;&#10;Description automatically generated">
            <a:extLst>
              <a:ext uri="{FF2B5EF4-FFF2-40B4-BE49-F238E27FC236}">
                <a16:creationId xmlns:a16="http://schemas.microsoft.com/office/drawing/2014/main" id="{274AC8FC-878E-6344-9547-31C1DF6D37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584579" y="4344156"/>
            <a:ext cx="1172611" cy="731520"/>
          </a:xfrm>
          <a:prstGeom prst="rect">
            <a:avLst/>
          </a:prstGeom>
        </p:spPr>
      </p:pic>
      <p:pic>
        <p:nvPicPr>
          <p:cNvPr id="63" name="Picture 62" descr="A picture containing cake, decorated, colorful, close&#10;&#10;Description automatically generated">
            <a:extLst>
              <a:ext uri="{FF2B5EF4-FFF2-40B4-BE49-F238E27FC236}">
                <a16:creationId xmlns:a16="http://schemas.microsoft.com/office/drawing/2014/main" id="{C24FECD9-F6D3-B648-9F6E-8521E4A60F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flipH="1">
            <a:off x="8329900" y="3131308"/>
            <a:ext cx="729078" cy="73152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E315ABA-B632-CA45-9FEA-75438F6E23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150826" y="3917808"/>
            <a:ext cx="1147817" cy="64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74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912FCD2-1B6D-E841-AB8D-EDB9C0AEA383}"/>
              </a:ext>
            </a:extLst>
          </p:cNvPr>
          <p:cNvSpPr/>
          <p:nvPr/>
        </p:nvSpPr>
        <p:spPr>
          <a:xfrm>
            <a:off x="268257" y="182206"/>
            <a:ext cx="8607486" cy="6453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2"/>
              </a:solidFill>
              <a:sym typeface="Fira Sans Extra Condensed Medium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438A6A-8419-7B44-9392-1DD8502D9062}"/>
              </a:ext>
            </a:extLst>
          </p:cNvPr>
          <p:cNvSpPr/>
          <p:nvPr/>
        </p:nvSpPr>
        <p:spPr>
          <a:xfrm>
            <a:off x="419265" y="290756"/>
            <a:ext cx="8305470" cy="536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  <a:latin typeface="Calibri Light"/>
                <a:cs typeface="Calibri Light"/>
                <a:sym typeface="Fira Sans Extra Condensed Medium"/>
              </a:rPr>
              <a:t>Impact on Industry-Query</a:t>
            </a:r>
            <a:endParaRPr lang="en-US" sz="3600" b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62D8CF-9D51-DC47-BFA4-37D513E2D5D4}"/>
              </a:ext>
            </a:extLst>
          </p:cNvPr>
          <p:cNvSpPr txBox="1"/>
          <p:nvPr/>
        </p:nvSpPr>
        <p:spPr>
          <a:xfrm>
            <a:off x="419265" y="1357007"/>
            <a:ext cx="61410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+mj-lt"/>
              </a:rPr>
              <a:t>SELECT</a:t>
            </a:r>
            <a:br>
              <a:rPr lang="en-US" sz="1000">
                <a:latin typeface="+mj-lt"/>
              </a:rPr>
            </a:br>
            <a:r>
              <a:rPr lang="en-US" sz="1000">
                <a:latin typeface="+mj-lt"/>
              </a:rPr>
              <a:t>industry, date, </a:t>
            </a:r>
            <a:r>
              <a:rPr lang="en-US" sz="1000" err="1">
                <a:latin typeface="+mj-lt"/>
              </a:rPr>
              <a:t>percent_of_baseline</a:t>
            </a:r>
            <a:br>
              <a:rPr lang="en-US" sz="1000">
                <a:latin typeface="+mj-lt"/>
              </a:rPr>
            </a:br>
            <a:r>
              <a:rPr lang="en-US" sz="1000">
                <a:latin typeface="+mj-lt"/>
              </a:rPr>
              <a:t>FROM `bigquery-public-data.covid19_geotab_mobility_impact.commercial_traffic_by_industry`</a:t>
            </a:r>
            <a:br>
              <a:rPr lang="en-US" sz="1000">
                <a:latin typeface="+mj-lt"/>
              </a:rPr>
            </a:br>
            <a:r>
              <a:rPr lang="en-US" sz="1000">
                <a:latin typeface="+mj-lt"/>
              </a:rPr>
              <a:t>where alpha_code_3 = 'USA'</a:t>
            </a:r>
            <a:br>
              <a:rPr lang="en-US" sz="1000">
                <a:latin typeface="+mj-lt"/>
              </a:rPr>
            </a:br>
            <a:r>
              <a:rPr lang="en-US" sz="1000">
                <a:latin typeface="+mj-lt"/>
              </a:rPr>
              <a:t>group by industry, date, </a:t>
            </a:r>
            <a:r>
              <a:rPr lang="en-US" sz="1000" err="1">
                <a:latin typeface="+mj-lt"/>
              </a:rPr>
              <a:t>percent_of_baseline</a:t>
            </a:r>
            <a:br>
              <a:rPr lang="en-US" sz="1000">
                <a:latin typeface="+mj-lt"/>
              </a:rPr>
            </a:br>
            <a:r>
              <a:rPr lang="en-US" sz="1000">
                <a:latin typeface="+mj-lt"/>
              </a:rPr>
              <a:t>order by </a:t>
            </a:r>
            <a:r>
              <a:rPr lang="en-US" sz="1000" err="1">
                <a:latin typeface="+mj-lt"/>
              </a:rPr>
              <a:t>industry,date</a:t>
            </a:r>
            <a:r>
              <a:rPr lang="en-US" sz="1000">
                <a:latin typeface="+mj-lt"/>
              </a:rPr>
              <a:t>;</a:t>
            </a:r>
          </a:p>
        </p:txBody>
      </p:sp>
      <p:pic>
        <p:nvPicPr>
          <p:cNvPr id="9" name="Picture 8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1F8B5206-C4F7-8340-9519-0955A74C0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72085" y="4378444"/>
            <a:ext cx="765056" cy="765056"/>
          </a:xfrm>
          <a:prstGeom prst="rect">
            <a:avLst/>
          </a:prstGeom>
        </p:spPr>
      </p:pic>
      <p:pic>
        <p:nvPicPr>
          <p:cNvPr id="12" name="Picture 11" descr="A picture containing kiwi&#10;&#10;Description automatically generated">
            <a:extLst>
              <a:ext uri="{FF2B5EF4-FFF2-40B4-BE49-F238E27FC236}">
                <a16:creationId xmlns:a16="http://schemas.microsoft.com/office/drawing/2014/main" id="{A85EC5FF-6E99-9E42-94C3-9D57AF7500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584579" y="4344156"/>
            <a:ext cx="1172611" cy="731520"/>
          </a:xfrm>
          <a:prstGeom prst="rect">
            <a:avLst/>
          </a:prstGeom>
        </p:spPr>
      </p:pic>
      <p:pic>
        <p:nvPicPr>
          <p:cNvPr id="15" name="Picture 14" descr="A picture containing cake, decorated, colorful, close&#10;&#10;Description automatically generated">
            <a:extLst>
              <a:ext uri="{FF2B5EF4-FFF2-40B4-BE49-F238E27FC236}">
                <a16:creationId xmlns:a16="http://schemas.microsoft.com/office/drawing/2014/main" id="{B85EE625-A6FB-F54D-9BCB-9517202EC0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flipH="1">
            <a:off x="8329900" y="3131308"/>
            <a:ext cx="729078" cy="7315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7117606-78F9-FF4D-B901-ED61FC3249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150826" y="3917808"/>
            <a:ext cx="1147817" cy="64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697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2E476F-6FB1-C249-A8AD-1E2B5551C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1246583"/>
            <a:ext cx="4795874" cy="317082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5FFBF3F-B5DC-3E40-AB2A-117322ACDEF9}"/>
              </a:ext>
            </a:extLst>
          </p:cNvPr>
          <p:cNvSpPr/>
          <p:nvPr/>
        </p:nvSpPr>
        <p:spPr>
          <a:xfrm>
            <a:off x="268257" y="182206"/>
            <a:ext cx="8607486" cy="6453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2"/>
              </a:solidFill>
              <a:sym typeface="Fira Sans Extra Condensed Medium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6E4D48-358E-C44D-BB9C-FA52C01AC871}"/>
              </a:ext>
            </a:extLst>
          </p:cNvPr>
          <p:cNvSpPr/>
          <p:nvPr/>
        </p:nvSpPr>
        <p:spPr>
          <a:xfrm>
            <a:off x="419265" y="290756"/>
            <a:ext cx="8305470" cy="536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  <a:latin typeface="Calibri Light"/>
                <a:cs typeface="Calibri Light"/>
                <a:sym typeface="Fira Sans Extra Condensed Medium"/>
              </a:rPr>
              <a:t>Query Results</a:t>
            </a:r>
            <a:endParaRPr lang="en-US" sz="3600" b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pic>
        <p:nvPicPr>
          <p:cNvPr id="13" name="Picture 12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ADCAA5B9-CB2A-C541-AD4F-AD37A5D10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72085" y="4378444"/>
            <a:ext cx="765056" cy="765056"/>
          </a:xfrm>
          <a:prstGeom prst="rect">
            <a:avLst/>
          </a:prstGeom>
        </p:spPr>
      </p:pic>
      <p:pic>
        <p:nvPicPr>
          <p:cNvPr id="14" name="Picture 13" descr="A picture containing kiwi&#10;&#10;Description automatically generated">
            <a:extLst>
              <a:ext uri="{FF2B5EF4-FFF2-40B4-BE49-F238E27FC236}">
                <a16:creationId xmlns:a16="http://schemas.microsoft.com/office/drawing/2014/main" id="{DA8C27EE-C2F9-364A-A0B9-6EFE43542D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584579" y="4344156"/>
            <a:ext cx="1172611" cy="731520"/>
          </a:xfrm>
          <a:prstGeom prst="rect">
            <a:avLst/>
          </a:prstGeom>
        </p:spPr>
      </p:pic>
      <p:pic>
        <p:nvPicPr>
          <p:cNvPr id="17" name="Picture 16" descr="A picture containing cake, decorated, colorful, close&#10;&#10;Description automatically generated">
            <a:extLst>
              <a:ext uri="{FF2B5EF4-FFF2-40B4-BE49-F238E27FC236}">
                <a16:creationId xmlns:a16="http://schemas.microsoft.com/office/drawing/2014/main" id="{BCBA3797-661C-574D-A63F-E60AB49AC2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flipH="1">
            <a:off x="8329900" y="3131308"/>
            <a:ext cx="729078" cy="7315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1ED6EC4-CDB8-5D4D-ABCC-B264F83CB7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150826" y="3917808"/>
            <a:ext cx="1147817" cy="64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072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F6CD5D-FC75-BA47-A816-DBF679497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85740"/>
            <a:ext cx="7939647" cy="339270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9CAEB7-6BC0-E34B-9E60-87FA355C77D2}"/>
              </a:ext>
            </a:extLst>
          </p:cNvPr>
          <p:cNvSpPr/>
          <p:nvPr/>
        </p:nvSpPr>
        <p:spPr>
          <a:xfrm>
            <a:off x="268257" y="182206"/>
            <a:ext cx="8607486" cy="6453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2"/>
              </a:solidFill>
              <a:sym typeface="Fira Sans Extra Condensed Medium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18958B-978F-DC42-80B9-4B56057A3F6F}"/>
              </a:ext>
            </a:extLst>
          </p:cNvPr>
          <p:cNvSpPr/>
          <p:nvPr/>
        </p:nvSpPr>
        <p:spPr>
          <a:xfrm>
            <a:off x="419265" y="290756"/>
            <a:ext cx="8305470" cy="536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  <a:latin typeface="Calibri Light"/>
                <a:cs typeface="Calibri Light"/>
                <a:sym typeface="Fira Sans Extra Condensed Medium"/>
              </a:rPr>
              <a:t>Query Results</a:t>
            </a:r>
            <a:endParaRPr lang="en-US" sz="3600" b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pic>
        <p:nvPicPr>
          <p:cNvPr id="11" name="Picture 10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6ED6A3AB-3510-864D-A70B-6724588AB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972085" y="4378444"/>
            <a:ext cx="765056" cy="765056"/>
          </a:xfrm>
          <a:prstGeom prst="rect">
            <a:avLst/>
          </a:prstGeom>
        </p:spPr>
      </p:pic>
      <p:pic>
        <p:nvPicPr>
          <p:cNvPr id="12" name="Picture 11" descr="A picture containing kiwi&#10;&#10;Description automatically generated">
            <a:extLst>
              <a:ext uri="{FF2B5EF4-FFF2-40B4-BE49-F238E27FC236}">
                <a16:creationId xmlns:a16="http://schemas.microsoft.com/office/drawing/2014/main" id="{96318FED-AFC1-D747-BB4D-5D605179BB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584579" y="4344156"/>
            <a:ext cx="1172611" cy="731520"/>
          </a:xfrm>
          <a:prstGeom prst="rect">
            <a:avLst/>
          </a:prstGeom>
        </p:spPr>
      </p:pic>
      <p:pic>
        <p:nvPicPr>
          <p:cNvPr id="13" name="Picture 12" descr="A picture containing cake, decorated, colorful, close&#10;&#10;Description automatically generated">
            <a:extLst>
              <a:ext uri="{FF2B5EF4-FFF2-40B4-BE49-F238E27FC236}">
                <a16:creationId xmlns:a16="http://schemas.microsoft.com/office/drawing/2014/main" id="{A8E1AB99-F3ED-354D-A0C1-FFE870795C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flipH="1">
            <a:off x="8329900" y="3131308"/>
            <a:ext cx="729078" cy="7315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C4E169-1825-B447-8204-9A5D11175D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150826" y="3917808"/>
            <a:ext cx="1147817" cy="64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2592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96;p17">
            <a:extLst>
              <a:ext uri="{FF2B5EF4-FFF2-40B4-BE49-F238E27FC236}">
                <a16:creationId xmlns:a16="http://schemas.microsoft.com/office/drawing/2014/main" id="{193BD9BD-D828-5B49-9DE5-FE09B8063598}"/>
              </a:ext>
            </a:extLst>
          </p:cNvPr>
          <p:cNvSpPr txBox="1">
            <a:spLocks/>
          </p:cNvSpPr>
          <p:nvPr/>
        </p:nvSpPr>
        <p:spPr bwMode="gray">
          <a:xfrm>
            <a:off x="596298" y="351581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lvl1pPr lvl="0" algn="l" defTabSz="3429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 i="1" kern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2pPr>
            <a:lvl3pPr lvl="2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3pPr>
            <a:lvl4pPr lvl="3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4pPr>
            <a:lvl5pPr lvl="4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5pPr>
            <a:lvl6pPr lvl="5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6pPr>
            <a:lvl7pPr lvl="6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7pPr>
            <a:lvl8pPr lvl="7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8pPr>
            <a:lvl9pPr lvl="8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9pPr>
          </a:lstStyle>
          <a:p>
            <a:pPr defTabSz="457200">
              <a:spcBef>
                <a:spcPct val="0"/>
              </a:spcBef>
            </a:pPr>
            <a:r>
              <a:rPr lang="en-US" sz="2800" b="0" i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Sentiment Analysis</a:t>
            </a:r>
          </a:p>
        </p:txBody>
      </p:sp>
      <p:pic>
        <p:nvPicPr>
          <p:cNvPr id="376" name="Graphic 375" descr="Smiling face outline with solid fill">
            <a:extLst>
              <a:ext uri="{FF2B5EF4-FFF2-40B4-BE49-F238E27FC236}">
                <a16:creationId xmlns:a16="http://schemas.microsoft.com/office/drawing/2014/main" id="{9F906AB1-9841-B543-BE23-030FB151C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1529" y="774995"/>
            <a:ext cx="457200" cy="457200"/>
          </a:xfrm>
          <a:prstGeom prst="rect">
            <a:avLst/>
          </a:prstGeom>
        </p:spPr>
      </p:pic>
      <p:sp>
        <p:nvSpPr>
          <p:cNvPr id="490" name="Rectangle 489">
            <a:extLst>
              <a:ext uri="{FF2B5EF4-FFF2-40B4-BE49-F238E27FC236}">
                <a16:creationId xmlns:a16="http://schemas.microsoft.com/office/drawing/2014/main" id="{52883B0B-2F04-8845-9AA1-AC7699CE11E3}"/>
              </a:ext>
            </a:extLst>
          </p:cNvPr>
          <p:cNvSpPr/>
          <p:nvPr/>
        </p:nvSpPr>
        <p:spPr>
          <a:xfrm>
            <a:off x="268257" y="182206"/>
            <a:ext cx="8607486" cy="6453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2"/>
              </a:solidFill>
              <a:sym typeface="Fira Sans Extra Condensed Medium"/>
            </a:endParaRPr>
          </a:p>
        </p:txBody>
      </p:sp>
      <p:sp>
        <p:nvSpPr>
          <p:cNvPr id="491" name="Rectangle 490">
            <a:extLst>
              <a:ext uri="{FF2B5EF4-FFF2-40B4-BE49-F238E27FC236}">
                <a16:creationId xmlns:a16="http://schemas.microsoft.com/office/drawing/2014/main" id="{51D2B910-8EDD-C347-A4BD-DACEFFACB8E0}"/>
              </a:ext>
            </a:extLst>
          </p:cNvPr>
          <p:cNvSpPr/>
          <p:nvPr/>
        </p:nvSpPr>
        <p:spPr>
          <a:xfrm>
            <a:off x="419265" y="290756"/>
            <a:ext cx="8305470" cy="536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  <a:latin typeface="Calibri Light"/>
                <a:cs typeface="Calibri Light"/>
                <a:sym typeface="Fira Sans Extra Condensed Medium"/>
              </a:rPr>
              <a:t>Sentiment Analysis-Query</a:t>
            </a:r>
            <a:endParaRPr lang="en-US" sz="3600" b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pic>
        <p:nvPicPr>
          <p:cNvPr id="54" name="Picture 53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DBDFDFA0-F0ED-BD49-8E82-F70F63DAB4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972085" y="4378444"/>
            <a:ext cx="765056" cy="765056"/>
          </a:xfrm>
          <a:prstGeom prst="rect">
            <a:avLst/>
          </a:prstGeom>
        </p:spPr>
      </p:pic>
      <p:pic>
        <p:nvPicPr>
          <p:cNvPr id="55" name="Picture 54" descr="A picture containing kiwi&#10;&#10;Description automatically generated">
            <a:extLst>
              <a:ext uri="{FF2B5EF4-FFF2-40B4-BE49-F238E27FC236}">
                <a16:creationId xmlns:a16="http://schemas.microsoft.com/office/drawing/2014/main" id="{FDAA649D-223A-CD43-8092-7C156205B3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584579" y="4344156"/>
            <a:ext cx="1172611" cy="731520"/>
          </a:xfrm>
          <a:prstGeom prst="rect">
            <a:avLst/>
          </a:prstGeom>
        </p:spPr>
      </p:pic>
      <p:pic>
        <p:nvPicPr>
          <p:cNvPr id="56" name="Picture 55" descr="A picture containing cake, decorated, colorful, close&#10;&#10;Description automatically generated">
            <a:extLst>
              <a:ext uri="{FF2B5EF4-FFF2-40B4-BE49-F238E27FC236}">
                <a16:creationId xmlns:a16="http://schemas.microsoft.com/office/drawing/2014/main" id="{9BFBD094-CADF-DF49-A299-E4D8591FBC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flipH="1">
            <a:off x="8329900" y="3131308"/>
            <a:ext cx="729078" cy="73152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5B335BC-BB75-E24F-9536-603A3CCD8D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150826" y="3917808"/>
            <a:ext cx="1147817" cy="645328"/>
          </a:xfrm>
          <a:prstGeom prst="rect">
            <a:avLst/>
          </a:prstGeom>
        </p:spPr>
      </p:pic>
      <p:pic>
        <p:nvPicPr>
          <p:cNvPr id="68" name="Picture 6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E757572-10CB-504C-8001-B8781E7E13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59667" y="3056500"/>
            <a:ext cx="4298733" cy="1961944"/>
          </a:xfrm>
          <a:prstGeom prst="rect">
            <a:avLst/>
          </a:prstGeom>
        </p:spPr>
      </p:pic>
      <p:pic>
        <p:nvPicPr>
          <p:cNvPr id="69" name="Picture 6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70ED4F4-ABE0-3A47-8E1F-E379C4DCD7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9265" y="942629"/>
            <a:ext cx="4555765" cy="199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400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96;p17">
            <a:extLst>
              <a:ext uri="{FF2B5EF4-FFF2-40B4-BE49-F238E27FC236}">
                <a16:creationId xmlns:a16="http://schemas.microsoft.com/office/drawing/2014/main" id="{193BD9BD-D828-5B49-9DE5-FE09B8063598}"/>
              </a:ext>
            </a:extLst>
          </p:cNvPr>
          <p:cNvSpPr txBox="1">
            <a:spLocks/>
          </p:cNvSpPr>
          <p:nvPr/>
        </p:nvSpPr>
        <p:spPr bwMode="gray">
          <a:xfrm>
            <a:off x="596298" y="351581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lvl1pPr lvl="0" algn="l" defTabSz="3429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 i="1" kern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2pPr>
            <a:lvl3pPr lvl="2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3pPr>
            <a:lvl4pPr lvl="3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4pPr>
            <a:lvl5pPr lvl="4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5pPr>
            <a:lvl6pPr lvl="5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6pPr>
            <a:lvl7pPr lvl="6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7pPr>
            <a:lvl8pPr lvl="7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8pPr>
            <a:lvl9pPr lvl="8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9pPr>
          </a:lstStyle>
          <a:p>
            <a:pPr defTabSz="457200">
              <a:spcBef>
                <a:spcPct val="0"/>
              </a:spcBef>
            </a:pPr>
            <a:r>
              <a:rPr lang="en-US" sz="2800" b="0" i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Sentiment Analysis</a:t>
            </a:r>
          </a:p>
        </p:txBody>
      </p:sp>
      <p:pic>
        <p:nvPicPr>
          <p:cNvPr id="376" name="Graphic 375" descr="Smiling face outline with solid fill">
            <a:extLst>
              <a:ext uri="{FF2B5EF4-FFF2-40B4-BE49-F238E27FC236}">
                <a16:creationId xmlns:a16="http://schemas.microsoft.com/office/drawing/2014/main" id="{9F906AB1-9841-B543-BE23-030FB151C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1529" y="774995"/>
            <a:ext cx="457200" cy="457200"/>
          </a:xfrm>
          <a:prstGeom prst="rect">
            <a:avLst/>
          </a:prstGeom>
        </p:spPr>
      </p:pic>
      <p:sp>
        <p:nvSpPr>
          <p:cNvPr id="490" name="Rectangle 489">
            <a:extLst>
              <a:ext uri="{FF2B5EF4-FFF2-40B4-BE49-F238E27FC236}">
                <a16:creationId xmlns:a16="http://schemas.microsoft.com/office/drawing/2014/main" id="{52883B0B-2F04-8845-9AA1-AC7699CE11E3}"/>
              </a:ext>
            </a:extLst>
          </p:cNvPr>
          <p:cNvSpPr/>
          <p:nvPr/>
        </p:nvSpPr>
        <p:spPr>
          <a:xfrm>
            <a:off x="268257" y="182206"/>
            <a:ext cx="8607486" cy="6453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2"/>
              </a:solidFill>
              <a:sym typeface="Fira Sans Extra Condensed Medium"/>
            </a:endParaRPr>
          </a:p>
        </p:txBody>
      </p:sp>
      <p:sp>
        <p:nvSpPr>
          <p:cNvPr id="491" name="Rectangle 490">
            <a:extLst>
              <a:ext uri="{FF2B5EF4-FFF2-40B4-BE49-F238E27FC236}">
                <a16:creationId xmlns:a16="http://schemas.microsoft.com/office/drawing/2014/main" id="{51D2B910-8EDD-C347-A4BD-DACEFFACB8E0}"/>
              </a:ext>
            </a:extLst>
          </p:cNvPr>
          <p:cNvSpPr/>
          <p:nvPr/>
        </p:nvSpPr>
        <p:spPr>
          <a:xfrm>
            <a:off x="419265" y="290756"/>
            <a:ext cx="8305470" cy="536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  <a:latin typeface="Calibri Light"/>
                <a:cs typeface="Calibri Light"/>
                <a:sym typeface="Fira Sans Extra Condensed Medium"/>
              </a:rPr>
              <a:t>Sentiment Analysis-Query</a:t>
            </a:r>
            <a:endParaRPr lang="en-US" sz="3600" b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pic>
        <p:nvPicPr>
          <p:cNvPr id="54" name="Picture 53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DBDFDFA0-F0ED-BD49-8E82-F70F63DAB4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972085" y="4378444"/>
            <a:ext cx="765056" cy="765056"/>
          </a:xfrm>
          <a:prstGeom prst="rect">
            <a:avLst/>
          </a:prstGeom>
        </p:spPr>
      </p:pic>
      <p:pic>
        <p:nvPicPr>
          <p:cNvPr id="55" name="Picture 54" descr="A picture containing kiwi&#10;&#10;Description automatically generated">
            <a:extLst>
              <a:ext uri="{FF2B5EF4-FFF2-40B4-BE49-F238E27FC236}">
                <a16:creationId xmlns:a16="http://schemas.microsoft.com/office/drawing/2014/main" id="{FDAA649D-223A-CD43-8092-7C156205B3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584579" y="4344156"/>
            <a:ext cx="1172611" cy="731520"/>
          </a:xfrm>
          <a:prstGeom prst="rect">
            <a:avLst/>
          </a:prstGeom>
        </p:spPr>
      </p:pic>
      <p:pic>
        <p:nvPicPr>
          <p:cNvPr id="56" name="Picture 55" descr="A picture containing cake, decorated, colorful, close&#10;&#10;Description automatically generated">
            <a:extLst>
              <a:ext uri="{FF2B5EF4-FFF2-40B4-BE49-F238E27FC236}">
                <a16:creationId xmlns:a16="http://schemas.microsoft.com/office/drawing/2014/main" id="{9BFBD094-CADF-DF49-A299-E4D8591FBC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flipH="1">
            <a:off x="8329900" y="3131308"/>
            <a:ext cx="729078" cy="73152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5B335BC-BB75-E24F-9536-603A3CCD8D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150826" y="3917808"/>
            <a:ext cx="1147817" cy="6453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3240F8-9368-A542-A26D-7E4BD000E42C}"/>
              </a:ext>
            </a:extLst>
          </p:cNvPr>
          <p:cNvSpPr txBox="1"/>
          <p:nvPr/>
        </p:nvSpPr>
        <p:spPr>
          <a:xfrm>
            <a:off x="349489" y="1003595"/>
            <a:ext cx="780133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select distinct </a:t>
            </a:r>
            <a:r>
              <a:rPr lang="en-US" sz="1200" err="1"/>
              <a:t>predicted_review_label,text</a:t>
            </a:r>
            <a:r>
              <a:rPr lang="en-US" sz="1200"/>
              <a:t>,</a:t>
            </a:r>
          </a:p>
          <a:p>
            <a:r>
              <a:rPr lang="en-US" sz="1200"/>
              <a:t>case when LOWER(text) like '%mask%' then 'Mask' </a:t>
            </a:r>
          </a:p>
          <a:p>
            <a:r>
              <a:rPr lang="en-US" sz="1200"/>
              <a:t>when LOWER(text) like '%vaccine%' then 'Vaccine'</a:t>
            </a:r>
          </a:p>
          <a:p>
            <a:r>
              <a:rPr lang="en-US" sz="1200"/>
              <a:t>when LOWER(text) like '%lockdown%' then 'Lockdown'</a:t>
            </a:r>
          </a:p>
          <a:p>
            <a:r>
              <a:rPr lang="en-US" sz="1200"/>
              <a:t>when LOWER(text) like '%omicron%' then 'Omicron'</a:t>
            </a:r>
          </a:p>
          <a:p>
            <a:r>
              <a:rPr lang="en-US" sz="1200"/>
              <a:t>when LOWER(text) like "%gov%" or text like "%admin%" then 'Government'</a:t>
            </a:r>
          </a:p>
          <a:p>
            <a:r>
              <a:rPr lang="en-US" sz="1200"/>
              <a:t>when LOWER(text) like "%</a:t>
            </a:r>
            <a:r>
              <a:rPr lang="en-US" sz="1200" err="1"/>
              <a:t>symp</a:t>
            </a:r>
            <a:r>
              <a:rPr lang="en-US" sz="1200"/>
              <a:t>%" or text like "%mild%" then 'Symptoms'</a:t>
            </a:r>
          </a:p>
          <a:p>
            <a:r>
              <a:rPr lang="en-US" sz="1200"/>
              <a:t>else 'Others'</a:t>
            </a:r>
          </a:p>
          <a:p>
            <a:r>
              <a:rPr lang="en-US" sz="1200"/>
              <a:t>end as topic,</a:t>
            </a:r>
          </a:p>
          <a:p>
            <a:r>
              <a:rPr lang="en-US" sz="1200"/>
              <a:t>from(select </a:t>
            </a:r>
            <a:r>
              <a:rPr lang="en-US" sz="1200" err="1"/>
              <a:t>j.predicted_review_label,j.text</a:t>
            </a:r>
            <a:endParaRPr lang="en-US" sz="1200"/>
          </a:p>
          <a:p>
            <a:r>
              <a:rPr lang="en-US" sz="1200"/>
              <a:t>from (SELECT *</a:t>
            </a:r>
          </a:p>
          <a:p>
            <a:r>
              <a:rPr lang="en-US" sz="1200"/>
              <a:t>FROM</a:t>
            </a:r>
          </a:p>
          <a:p>
            <a:r>
              <a:rPr lang="en-US" sz="1200"/>
              <a:t>ML.PREDICT(MODEL `team-assignment-1-330904.Project.tweet_sentiment_model`,</a:t>
            </a:r>
          </a:p>
          <a:p>
            <a:r>
              <a:rPr lang="en-US" sz="1200"/>
              <a:t>( </a:t>
            </a:r>
          </a:p>
          <a:p>
            <a:r>
              <a:rPr lang="en-US" sz="1200"/>
              <a:t>SELECT ML.NGRAMS(</a:t>
            </a:r>
            <a:r>
              <a:rPr lang="en-US" sz="1200" err="1"/>
              <a:t>bt.words_array</a:t>
            </a:r>
            <a:r>
              <a:rPr lang="en-US" sz="1200"/>
              <a:t>, [1,2]) as </a:t>
            </a:r>
            <a:r>
              <a:rPr lang="en-US" sz="1200" err="1"/>
              <a:t>ngrams</a:t>
            </a:r>
            <a:r>
              <a:rPr lang="en-US" sz="1200"/>
              <a:t>, </a:t>
            </a:r>
            <a:r>
              <a:rPr lang="en-US" sz="1200" err="1"/>
              <a:t>bt.text</a:t>
            </a:r>
            <a:endParaRPr lang="en-US" sz="1200"/>
          </a:p>
          <a:p>
            <a:r>
              <a:rPr lang="en-US" sz="1200"/>
              <a:t>FROM (</a:t>
            </a:r>
          </a:p>
          <a:p>
            <a:r>
              <a:rPr lang="en-US" sz="1200"/>
              <a:t>SELECT REGEXP_EXTRACT_ALL(LOWER(</a:t>
            </a:r>
            <a:r>
              <a:rPr lang="en-US" sz="1200" err="1"/>
              <a:t>r.text</a:t>
            </a:r>
            <a:r>
              <a:rPr lang="en-US" sz="1200"/>
              <a:t>), '[a-z]+') as </a:t>
            </a:r>
            <a:r>
              <a:rPr lang="en-US" sz="1200" err="1"/>
              <a:t>words_array</a:t>
            </a:r>
            <a:r>
              <a:rPr lang="en-US" sz="1200"/>
              <a:t>, </a:t>
            </a:r>
            <a:r>
              <a:rPr lang="en-US" sz="1200" err="1"/>
              <a:t>r.text</a:t>
            </a:r>
            <a:endParaRPr lang="en-US" sz="1200"/>
          </a:p>
          <a:p>
            <a:r>
              <a:rPr lang="en-US" sz="1200"/>
              <a:t>FROM (SELECT text FROM `team-assignment-1-330904.Project.Covid_test` where lang = "</a:t>
            </a:r>
            <a:r>
              <a:rPr lang="en-US" sz="1200" err="1"/>
              <a:t>en</a:t>
            </a:r>
            <a:r>
              <a:rPr lang="en-US" sz="1200"/>
              <a:t>") r ) </a:t>
            </a:r>
            <a:r>
              <a:rPr lang="en-US" sz="1200" err="1"/>
              <a:t>bt</a:t>
            </a:r>
            <a:endParaRPr lang="en-US" sz="1200"/>
          </a:p>
          <a:p>
            <a:r>
              <a:rPr lang="en-US" sz="1200"/>
              <a:t>))) as j);</a:t>
            </a:r>
          </a:p>
          <a:p>
            <a:br>
              <a:rPr lang="en-US" sz="1200"/>
            </a:b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842163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96;p17">
            <a:extLst>
              <a:ext uri="{FF2B5EF4-FFF2-40B4-BE49-F238E27FC236}">
                <a16:creationId xmlns:a16="http://schemas.microsoft.com/office/drawing/2014/main" id="{193BD9BD-D828-5B49-9DE5-FE09B8063598}"/>
              </a:ext>
            </a:extLst>
          </p:cNvPr>
          <p:cNvSpPr txBox="1">
            <a:spLocks/>
          </p:cNvSpPr>
          <p:nvPr/>
        </p:nvSpPr>
        <p:spPr bwMode="gray">
          <a:xfrm>
            <a:off x="596298" y="351581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lvl1pPr lvl="0" algn="l" defTabSz="3429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 i="1" kern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2pPr>
            <a:lvl3pPr lvl="2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3pPr>
            <a:lvl4pPr lvl="3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4pPr>
            <a:lvl5pPr lvl="4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5pPr>
            <a:lvl6pPr lvl="5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6pPr>
            <a:lvl7pPr lvl="6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7pPr>
            <a:lvl8pPr lvl="7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8pPr>
            <a:lvl9pPr lvl="8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9pPr>
          </a:lstStyle>
          <a:p>
            <a:pPr defTabSz="457200">
              <a:spcBef>
                <a:spcPct val="0"/>
              </a:spcBef>
            </a:pPr>
            <a:r>
              <a:rPr lang="en-US" sz="2800" b="0" i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Sentiment Analysis</a:t>
            </a:r>
          </a:p>
        </p:txBody>
      </p:sp>
      <p:pic>
        <p:nvPicPr>
          <p:cNvPr id="376" name="Graphic 375" descr="Smiling face outline with solid fill">
            <a:extLst>
              <a:ext uri="{FF2B5EF4-FFF2-40B4-BE49-F238E27FC236}">
                <a16:creationId xmlns:a16="http://schemas.microsoft.com/office/drawing/2014/main" id="{9F906AB1-9841-B543-BE23-030FB151C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1529" y="774995"/>
            <a:ext cx="457200" cy="457200"/>
          </a:xfrm>
          <a:prstGeom prst="rect">
            <a:avLst/>
          </a:prstGeom>
        </p:spPr>
      </p:pic>
      <p:sp>
        <p:nvSpPr>
          <p:cNvPr id="490" name="Rectangle 489">
            <a:extLst>
              <a:ext uri="{FF2B5EF4-FFF2-40B4-BE49-F238E27FC236}">
                <a16:creationId xmlns:a16="http://schemas.microsoft.com/office/drawing/2014/main" id="{52883B0B-2F04-8845-9AA1-AC7699CE11E3}"/>
              </a:ext>
            </a:extLst>
          </p:cNvPr>
          <p:cNvSpPr/>
          <p:nvPr/>
        </p:nvSpPr>
        <p:spPr>
          <a:xfrm>
            <a:off x="268257" y="182206"/>
            <a:ext cx="8607486" cy="6453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2"/>
              </a:solidFill>
              <a:sym typeface="Fira Sans Extra Condensed Medium"/>
            </a:endParaRPr>
          </a:p>
        </p:txBody>
      </p:sp>
      <p:sp>
        <p:nvSpPr>
          <p:cNvPr id="491" name="Rectangle 490">
            <a:extLst>
              <a:ext uri="{FF2B5EF4-FFF2-40B4-BE49-F238E27FC236}">
                <a16:creationId xmlns:a16="http://schemas.microsoft.com/office/drawing/2014/main" id="{51D2B910-8EDD-C347-A4BD-DACEFFACB8E0}"/>
              </a:ext>
            </a:extLst>
          </p:cNvPr>
          <p:cNvSpPr/>
          <p:nvPr/>
        </p:nvSpPr>
        <p:spPr>
          <a:xfrm>
            <a:off x="419265" y="290756"/>
            <a:ext cx="8305470" cy="536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  <a:latin typeface="Calibri Light"/>
                <a:cs typeface="Calibri Light"/>
                <a:sym typeface="Fira Sans Extra Condensed Medium"/>
              </a:rPr>
              <a:t>Sentiment Analysis–Model Analysis</a:t>
            </a:r>
            <a:endParaRPr lang="en-US" sz="3600" b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pic>
        <p:nvPicPr>
          <p:cNvPr id="54" name="Picture 53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DBDFDFA0-F0ED-BD49-8E82-F70F63DAB4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972085" y="4378444"/>
            <a:ext cx="765056" cy="765056"/>
          </a:xfrm>
          <a:prstGeom prst="rect">
            <a:avLst/>
          </a:prstGeom>
        </p:spPr>
      </p:pic>
      <p:pic>
        <p:nvPicPr>
          <p:cNvPr id="55" name="Picture 54" descr="A picture containing kiwi&#10;&#10;Description automatically generated">
            <a:extLst>
              <a:ext uri="{FF2B5EF4-FFF2-40B4-BE49-F238E27FC236}">
                <a16:creationId xmlns:a16="http://schemas.microsoft.com/office/drawing/2014/main" id="{FDAA649D-223A-CD43-8092-7C156205B3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584579" y="4344156"/>
            <a:ext cx="1172611" cy="731520"/>
          </a:xfrm>
          <a:prstGeom prst="rect">
            <a:avLst/>
          </a:prstGeom>
        </p:spPr>
      </p:pic>
      <p:pic>
        <p:nvPicPr>
          <p:cNvPr id="56" name="Picture 55" descr="A picture containing cake, decorated, colorful, close&#10;&#10;Description automatically generated">
            <a:extLst>
              <a:ext uri="{FF2B5EF4-FFF2-40B4-BE49-F238E27FC236}">
                <a16:creationId xmlns:a16="http://schemas.microsoft.com/office/drawing/2014/main" id="{9BFBD094-CADF-DF49-A299-E4D8591FBC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flipH="1">
            <a:off x="8329900" y="3131308"/>
            <a:ext cx="729078" cy="73152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5B335BC-BB75-E24F-9536-603A3CCD8D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150826" y="3917808"/>
            <a:ext cx="1147817" cy="645328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C057ABB3-8ECF-A545-97CB-D46D5C1A08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9595" y="1535303"/>
            <a:ext cx="2675666" cy="2700829"/>
          </a:xfrm>
          <a:prstGeom prst="rect">
            <a:avLst/>
          </a:prstGeom>
        </p:spPr>
      </p:pic>
      <p:pic>
        <p:nvPicPr>
          <p:cNvPr id="11" name="Picture 10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0A482711-7137-D547-AF48-730A70ACCC5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19702" y="1535303"/>
            <a:ext cx="2544912" cy="252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044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96;p17">
            <a:extLst>
              <a:ext uri="{FF2B5EF4-FFF2-40B4-BE49-F238E27FC236}">
                <a16:creationId xmlns:a16="http://schemas.microsoft.com/office/drawing/2014/main" id="{193BD9BD-D828-5B49-9DE5-FE09B8063598}"/>
              </a:ext>
            </a:extLst>
          </p:cNvPr>
          <p:cNvSpPr txBox="1">
            <a:spLocks/>
          </p:cNvSpPr>
          <p:nvPr/>
        </p:nvSpPr>
        <p:spPr bwMode="gray">
          <a:xfrm>
            <a:off x="607872" y="281467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lvl1pPr lvl="0" algn="l" defTabSz="3429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 i="1" kern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2pPr>
            <a:lvl3pPr lvl="2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3pPr>
            <a:lvl4pPr lvl="3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4pPr>
            <a:lvl5pPr lvl="4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5pPr>
            <a:lvl6pPr lvl="5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6pPr>
            <a:lvl7pPr lvl="6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7pPr>
            <a:lvl8pPr lvl="7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8pPr>
            <a:lvl9pPr lvl="8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9pPr>
          </a:lstStyle>
          <a:p>
            <a:pPr defTabSz="457200">
              <a:spcBef>
                <a:spcPct val="0"/>
              </a:spcBef>
            </a:pPr>
            <a:r>
              <a:rPr lang="en-US" sz="2800" b="0" i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Sentiment Analysis</a:t>
            </a:r>
          </a:p>
        </p:txBody>
      </p:sp>
      <p:pic>
        <p:nvPicPr>
          <p:cNvPr id="376" name="Graphic 375" descr="Smiling face outline with solid fill">
            <a:extLst>
              <a:ext uri="{FF2B5EF4-FFF2-40B4-BE49-F238E27FC236}">
                <a16:creationId xmlns:a16="http://schemas.microsoft.com/office/drawing/2014/main" id="{9F906AB1-9841-B543-BE23-030FB151C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1529" y="774995"/>
            <a:ext cx="457200" cy="457200"/>
          </a:xfrm>
          <a:prstGeom prst="rect">
            <a:avLst/>
          </a:prstGeom>
        </p:spPr>
      </p:pic>
      <p:sp>
        <p:nvSpPr>
          <p:cNvPr id="490" name="Rectangle 489">
            <a:extLst>
              <a:ext uri="{FF2B5EF4-FFF2-40B4-BE49-F238E27FC236}">
                <a16:creationId xmlns:a16="http://schemas.microsoft.com/office/drawing/2014/main" id="{52883B0B-2F04-8845-9AA1-AC7699CE11E3}"/>
              </a:ext>
            </a:extLst>
          </p:cNvPr>
          <p:cNvSpPr/>
          <p:nvPr/>
        </p:nvSpPr>
        <p:spPr>
          <a:xfrm>
            <a:off x="268257" y="182206"/>
            <a:ext cx="8607486" cy="6453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2"/>
              </a:solidFill>
              <a:sym typeface="Fira Sans Extra Condensed Medium"/>
            </a:endParaRPr>
          </a:p>
        </p:txBody>
      </p:sp>
      <p:sp>
        <p:nvSpPr>
          <p:cNvPr id="491" name="Rectangle 490">
            <a:extLst>
              <a:ext uri="{FF2B5EF4-FFF2-40B4-BE49-F238E27FC236}">
                <a16:creationId xmlns:a16="http://schemas.microsoft.com/office/drawing/2014/main" id="{51D2B910-8EDD-C347-A4BD-DACEFFACB8E0}"/>
              </a:ext>
            </a:extLst>
          </p:cNvPr>
          <p:cNvSpPr/>
          <p:nvPr/>
        </p:nvSpPr>
        <p:spPr>
          <a:xfrm>
            <a:off x="419265" y="290756"/>
            <a:ext cx="8305470" cy="536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  <a:latin typeface="Calibri Light"/>
                <a:cs typeface="Calibri Light"/>
                <a:sym typeface="Fira Sans Extra Condensed Medium"/>
              </a:rPr>
              <a:t>Query Results</a:t>
            </a:r>
            <a:endParaRPr lang="en-US" sz="3600" b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pic>
        <p:nvPicPr>
          <p:cNvPr id="54" name="Picture 53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DBDFDFA0-F0ED-BD49-8E82-F70F63DAB4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972085" y="4378444"/>
            <a:ext cx="765056" cy="765056"/>
          </a:xfrm>
          <a:prstGeom prst="rect">
            <a:avLst/>
          </a:prstGeom>
        </p:spPr>
      </p:pic>
      <p:pic>
        <p:nvPicPr>
          <p:cNvPr id="55" name="Picture 54" descr="A picture containing kiwi&#10;&#10;Description automatically generated">
            <a:extLst>
              <a:ext uri="{FF2B5EF4-FFF2-40B4-BE49-F238E27FC236}">
                <a16:creationId xmlns:a16="http://schemas.microsoft.com/office/drawing/2014/main" id="{FDAA649D-223A-CD43-8092-7C156205B3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584579" y="4344156"/>
            <a:ext cx="1172611" cy="731520"/>
          </a:xfrm>
          <a:prstGeom prst="rect">
            <a:avLst/>
          </a:prstGeom>
        </p:spPr>
      </p:pic>
      <p:pic>
        <p:nvPicPr>
          <p:cNvPr id="56" name="Picture 55" descr="A picture containing cake, decorated, colorful, close&#10;&#10;Description automatically generated">
            <a:extLst>
              <a:ext uri="{FF2B5EF4-FFF2-40B4-BE49-F238E27FC236}">
                <a16:creationId xmlns:a16="http://schemas.microsoft.com/office/drawing/2014/main" id="{9BFBD094-CADF-DF49-A299-E4D8591FBC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flipH="1">
            <a:off x="8329900" y="3131308"/>
            <a:ext cx="729078" cy="73152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5B335BC-BB75-E24F-9536-603A3CCD8D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150826" y="3917808"/>
            <a:ext cx="1147817" cy="645328"/>
          </a:xfrm>
          <a:prstGeom prst="rect">
            <a:avLst/>
          </a:prstGeom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B50F39D-796C-5A45-BEE8-01B81E6717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6730" y="1655608"/>
            <a:ext cx="5736115" cy="247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11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96;p17">
            <a:extLst>
              <a:ext uri="{FF2B5EF4-FFF2-40B4-BE49-F238E27FC236}">
                <a16:creationId xmlns:a16="http://schemas.microsoft.com/office/drawing/2014/main" id="{193BD9BD-D828-5B49-9DE5-FE09B8063598}"/>
              </a:ext>
            </a:extLst>
          </p:cNvPr>
          <p:cNvSpPr txBox="1">
            <a:spLocks/>
          </p:cNvSpPr>
          <p:nvPr/>
        </p:nvSpPr>
        <p:spPr bwMode="gray">
          <a:xfrm>
            <a:off x="607872" y="281467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lvl1pPr lvl="0" algn="l" defTabSz="3429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 i="1" kern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2pPr>
            <a:lvl3pPr lvl="2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3pPr>
            <a:lvl4pPr lvl="3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4pPr>
            <a:lvl5pPr lvl="4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5pPr>
            <a:lvl6pPr lvl="5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6pPr>
            <a:lvl7pPr lvl="6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7pPr>
            <a:lvl8pPr lvl="7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8pPr>
            <a:lvl9pPr lvl="8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9pPr>
          </a:lstStyle>
          <a:p>
            <a:pPr defTabSz="457200">
              <a:spcBef>
                <a:spcPct val="0"/>
              </a:spcBef>
            </a:pPr>
            <a:r>
              <a:rPr lang="en-US" sz="2800" b="0" i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Sentiment Analysis</a:t>
            </a:r>
          </a:p>
        </p:txBody>
      </p:sp>
      <p:pic>
        <p:nvPicPr>
          <p:cNvPr id="376" name="Graphic 375" descr="Smiling face outline with solid fill">
            <a:extLst>
              <a:ext uri="{FF2B5EF4-FFF2-40B4-BE49-F238E27FC236}">
                <a16:creationId xmlns:a16="http://schemas.microsoft.com/office/drawing/2014/main" id="{9F906AB1-9841-B543-BE23-030FB151C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1529" y="774995"/>
            <a:ext cx="457200" cy="457200"/>
          </a:xfrm>
          <a:prstGeom prst="rect">
            <a:avLst/>
          </a:prstGeom>
        </p:spPr>
      </p:pic>
      <p:sp>
        <p:nvSpPr>
          <p:cNvPr id="490" name="Rectangle 489">
            <a:extLst>
              <a:ext uri="{FF2B5EF4-FFF2-40B4-BE49-F238E27FC236}">
                <a16:creationId xmlns:a16="http://schemas.microsoft.com/office/drawing/2014/main" id="{52883B0B-2F04-8845-9AA1-AC7699CE11E3}"/>
              </a:ext>
            </a:extLst>
          </p:cNvPr>
          <p:cNvSpPr/>
          <p:nvPr/>
        </p:nvSpPr>
        <p:spPr>
          <a:xfrm>
            <a:off x="268257" y="182206"/>
            <a:ext cx="8607486" cy="6453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2"/>
              </a:solidFill>
              <a:sym typeface="Fira Sans Extra Condensed Medium"/>
            </a:endParaRPr>
          </a:p>
        </p:txBody>
      </p:sp>
      <p:sp>
        <p:nvSpPr>
          <p:cNvPr id="491" name="Rectangle 490">
            <a:extLst>
              <a:ext uri="{FF2B5EF4-FFF2-40B4-BE49-F238E27FC236}">
                <a16:creationId xmlns:a16="http://schemas.microsoft.com/office/drawing/2014/main" id="{51D2B910-8EDD-C347-A4BD-DACEFFACB8E0}"/>
              </a:ext>
            </a:extLst>
          </p:cNvPr>
          <p:cNvSpPr/>
          <p:nvPr/>
        </p:nvSpPr>
        <p:spPr>
          <a:xfrm>
            <a:off x="419265" y="285314"/>
            <a:ext cx="8305470" cy="5912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  <a:latin typeface="Calibri Light"/>
                <a:cs typeface="Calibri Light"/>
                <a:sym typeface="Fira Sans Extra Condensed Medium"/>
              </a:rPr>
              <a:t>Query Results</a:t>
            </a:r>
            <a:endParaRPr lang="en-US" sz="3600" b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pic>
        <p:nvPicPr>
          <p:cNvPr id="54" name="Picture 53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DBDFDFA0-F0ED-BD49-8E82-F70F63DAB4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972085" y="4378444"/>
            <a:ext cx="765056" cy="765056"/>
          </a:xfrm>
          <a:prstGeom prst="rect">
            <a:avLst/>
          </a:prstGeom>
        </p:spPr>
      </p:pic>
      <p:pic>
        <p:nvPicPr>
          <p:cNvPr id="55" name="Picture 54" descr="A picture containing kiwi&#10;&#10;Description automatically generated">
            <a:extLst>
              <a:ext uri="{FF2B5EF4-FFF2-40B4-BE49-F238E27FC236}">
                <a16:creationId xmlns:a16="http://schemas.microsoft.com/office/drawing/2014/main" id="{FDAA649D-223A-CD43-8092-7C156205B3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584579" y="4344156"/>
            <a:ext cx="1172611" cy="731520"/>
          </a:xfrm>
          <a:prstGeom prst="rect">
            <a:avLst/>
          </a:prstGeom>
        </p:spPr>
      </p:pic>
      <p:pic>
        <p:nvPicPr>
          <p:cNvPr id="56" name="Picture 55" descr="A picture containing cake, decorated, colorful, close&#10;&#10;Description automatically generated">
            <a:extLst>
              <a:ext uri="{FF2B5EF4-FFF2-40B4-BE49-F238E27FC236}">
                <a16:creationId xmlns:a16="http://schemas.microsoft.com/office/drawing/2014/main" id="{9BFBD094-CADF-DF49-A299-E4D8591FBC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flipH="1">
            <a:off x="8329900" y="3131308"/>
            <a:ext cx="729078" cy="73152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5B335BC-BB75-E24F-9536-603A3CCD8D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150826" y="3917808"/>
            <a:ext cx="1147817" cy="645328"/>
          </a:xfrm>
          <a:prstGeom prst="rect">
            <a:avLst/>
          </a:prstGeom>
        </p:spPr>
      </p:pic>
      <p:pic>
        <p:nvPicPr>
          <p:cNvPr id="2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B5848024-62BC-4A04-9ABC-456A1267BE6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149" t="2466" r="1839" b="2466"/>
          <a:stretch/>
        </p:blipFill>
        <p:spPr>
          <a:xfrm>
            <a:off x="1058066" y="879639"/>
            <a:ext cx="2297620" cy="1885795"/>
          </a:xfrm>
          <a:prstGeom prst="rect">
            <a:avLst/>
          </a:prstGeom>
        </p:spPr>
      </p:pic>
      <p:pic>
        <p:nvPicPr>
          <p:cNvPr id="3" name="Picture 3" descr="Chart, sunburst chart&#10;&#10;Description automatically generated">
            <a:extLst>
              <a:ext uri="{FF2B5EF4-FFF2-40B4-BE49-F238E27FC236}">
                <a16:creationId xmlns:a16="http://schemas.microsoft.com/office/drawing/2014/main" id="{776836A4-0DCD-4C2D-84CF-6053C89A151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1675" b="4822"/>
          <a:stretch/>
        </p:blipFill>
        <p:spPr>
          <a:xfrm>
            <a:off x="1123191" y="3059992"/>
            <a:ext cx="2322580" cy="1791799"/>
          </a:xfrm>
          <a:prstGeom prst="rect">
            <a:avLst/>
          </a:prstGeom>
        </p:spPr>
      </p:pic>
      <p:pic>
        <p:nvPicPr>
          <p:cNvPr id="5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61248B8B-A9BD-4BF6-A1E1-543BC6D75A5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38319" y="1280754"/>
            <a:ext cx="3167742" cy="278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9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96;p17">
            <a:extLst>
              <a:ext uri="{FF2B5EF4-FFF2-40B4-BE49-F238E27FC236}">
                <a16:creationId xmlns:a16="http://schemas.microsoft.com/office/drawing/2014/main" id="{193BD9BD-D828-5B49-9DE5-FE09B8063598}"/>
              </a:ext>
            </a:extLst>
          </p:cNvPr>
          <p:cNvSpPr txBox="1">
            <a:spLocks/>
          </p:cNvSpPr>
          <p:nvPr/>
        </p:nvSpPr>
        <p:spPr bwMode="gray">
          <a:xfrm>
            <a:off x="914400" y="327817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 fontScale="77500" lnSpcReduction="20000"/>
          </a:bodyPr>
          <a:lstStyle>
            <a:lvl1pPr lvl="0" algn="l" defTabSz="3429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 i="1" kern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2pPr>
            <a:lvl3pPr lvl="2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3pPr>
            <a:lvl4pPr lvl="3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4pPr>
            <a:lvl5pPr lvl="4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5pPr>
            <a:lvl6pPr lvl="5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6pPr>
            <a:lvl7pPr lvl="6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7pPr>
            <a:lvl8pPr lvl="7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8pPr>
            <a:lvl9pPr lvl="8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9pPr>
          </a:lstStyle>
          <a:p>
            <a:pPr defTabSz="457200">
              <a:spcBef>
                <a:spcPct val="0"/>
              </a:spcBef>
            </a:pPr>
            <a:r>
              <a:rPr lang="en-US" sz="2800" b="0" i="0">
                <a:solidFill>
                  <a:schemeClr val="tx1"/>
                </a:solidFill>
              </a:rPr>
              <a:t>Effectiveness of Measures to curb spread of Covid-19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2F7071-F2EB-4DC5-8228-8C057817D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57005"/>
            <a:ext cx="6935975" cy="2875764"/>
          </a:xfrm>
          <a:prstGeom prst="rect">
            <a:avLst/>
          </a:prstGeom>
        </p:spPr>
      </p:pic>
      <p:pic>
        <p:nvPicPr>
          <p:cNvPr id="17" name="Picture 16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CAA95E27-8B84-A647-8F30-DA6174550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72085" y="4378444"/>
            <a:ext cx="765056" cy="765056"/>
          </a:xfrm>
          <a:prstGeom prst="rect">
            <a:avLst/>
          </a:prstGeom>
        </p:spPr>
      </p:pic>
      <p:pic>
        <p:nvPicPr>
          <p:cNvPr id="18" name="Picture 17" descr="A picture containing kiwi&#10;&#10;Description automatically generated">
            <a:extLst>
              <a:ext uri="{FF2B5EF4-FFF2-40B4-BE49-F238E27FC236}">
                <a16:creationId xmlns:a16="http://schemas.microsoft.com/office/drawing/2014/main" id="{C2A4566E-D1F5-FC4B-9F70-72CD8298EE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584579" y="4344156"/>
            <a:ext cx="1172611" cy="731520"/>
          </a:xfrm>
          <a:prstGeom prst="rect">
            <a:avLst/>
          </a:prstGeom>
        </p:spPr>
      </p:pic>
      <p:pic>
        <p:nvPicPr>
          <p:cNvPr id="19" name="Picture 18" descr="A picture containing cake, decorated, colorful, close&#10;&#10;Description automatically generated">
            <a:extLst>
              <a:ext uri="{FF2B5EF4-FFF2-40B4-BE49-F238E27FC236}">
                <a16:creationId xmlns:a16="http://schemas.microsoft.com/office/drawing/2014/main" id="{4326B184-CE53-2340-B3AC-48E2FF5FD6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flipH="1">
            <a:off x="8329900" y="3131308"/>
            <a:ext cx="729078" cy="7315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CE72005-860D-0B4B-9C35-3B15FE4C4F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150826" y="3917808"/>
            <a:ext cx="1147817" cy="64532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409D6C1-B2E3-0D42-B325-684B926A9BD0}"/>
              </a:ext>
            </a:extLst>
          </p:cNvPr>
          <p:cNvSpPr/>
          <p:nvPr/>
        </p:nvSpPr>
        <p:spPr>
          <a:xfrm>
            <a:off x="268257" y="182206"/>
            <a:ext cx="8607486" cy="6453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2"/>
              </a:solidFill>
              <a:sym typeface="Fira Sans Extra Condensed Medium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8948AE-89C3-0D4C-9F9D-A23D9C5D1FE5}"/>
              </a:ext>
            </a:extLst>
          </p:cNvPr>
          <p:cNvSpPr/>
          <p:nvPr/>
        </p:nvSpPr>
        <p:spPr>
          <a:xfrm>
            <a:off x="419265" y="290756"/>
            <a:ext cx="8305470" cy="5669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+mj-lt"/>
              </a:rPr>
              <a:t>Effectiveness of Measures to curb spread of Covid-19</a:t>
            </a:r>
          </a:p>
        </p:txBody>
      </p:sp>
    </p:spTree>
    <p:extLst>
      <p:ext uri="{BB962C8B-B14F-4D97-AF65-F5344CB8AC3E}">
        <p14:creationId xmlns:p14="http://schemas.microsoft.com/office/powerpoint/2010/main" val="781152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E0461-BF71-40A3-AB09-5BB659676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116" y="1219683"/>
            <a:ext cx="5934000" cy="738664"/>
          </a:xfrm>
        </p:spPr>
        <p:txBody>
          <a:bodyPr/>
          <a:lstStyle/>
          <a:p>
            <a:r>
              <a:rPr lang="en-US"/>
              <a:t> 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307017-3559-4C4E-AAA1-46D722760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1760" y="2992563"/>
            <a:ext cx="5322300" cy="466794"/>
          </a:xfrm>
        </p:spPr>
        <p:txBody>
          <a:bodyPr/>
          <a:lstStyle/>
          <a:p>
            <a:r>
              <a:rPr lang="en-US"/>
              <a:t> </a:t>
            </a:r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2B018E-A5CF-44C6-B50D-CD2AED975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90" y="981564"/>
            <a:ext cx="7748810" cy="336259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610A728-E4AD-6F43-AF04-5A2EC8DBF4C9}"/>
              </a:ext>
            </a:extLst>
          </p:cNvPr>
          <p:cNvSpPr/>
          <p:nvPr/>
        </p:nvSpPr>
        <p:spPr>
          <a:xfrm>
            <a:off x="268257" y="103523"/>
            <a:ext cx="8607486" cy="6453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2"/>
              </a:solidFill>
              <a:sym typeface="Fira Sans Extra Condensed Medium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A3CA1E-21A5-E742-B484-FE92EA0E31E0}"/>
              </a:ext>
            </a:extLst>
          </p:cNvPr>
          <p:cNvSpPr/>
          <p:nvPr/>
        </p:nvSpPr>
        <p:spPr>
          <a:xfrm>
            <a:off x="419265" y="212073"/>
            <a:ext cx="8305470" cy="5669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+mj-lt"/>
              </a:rPr>
              <a:t>Areas Of Focus</a:t>
            </a:r>
          </a:p>
        </p:txBody>
      </p:sp>
      <p:pic>
        <p:nvPicPr>
          <p:cNvPr id="12" name="Picture 11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24C402FC-BCA0-4F40-B329-E4DE4243A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72085" y="4378444"/>
            <a:ext cx="765056" cy="765056"/>
          </a:xfrm>
          <a:prstGeom prst="rect">
            <a:avLst/>
          </a:prstGeom>
        </p:spPr>
      </p:pic>
      <p:pic>
        <p:nvPicPr>
          <p:cNvPr id="13" name="Picture 12" descr="A picture containing kiwi&#10;&#10;Description automatically generated">
            <a:extLst>
              <a:ext uri="{FF2B5EF4-FFF2-40B4-BE49-F238E27FC236}">
                <a16:creationId xmlns:a16="http://schemas.microsoft.com/office/drawing/2014/main" id="{8F7AA65E-C968-5345-BF0F-6F1B515375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584579" y="4344156"/>
            <a:ext cx="1172611" cy="731520"/>
          </a:xfrm>
          <a:prstGeom prst="rect">
            <a:avLst/>
          </a:prstGeom>
        </p:spPr>
      </p:pic>
      <p:pic>
        <p:nvPicPr>
          <p:cNvPr id="14" name="Picture 13" descr="A picture containing cake, decorated, colorful, close&#10;&#10;Description automatically generated">
            <a:extLst>
              <a:ext uri="{FF2B5EF4-FFF2-40B4-BE49-F238E27FC236}">
                <a16:creationId xmlns:a16="http://schemas.microsoft.com/office/drawing/2014/main" id="{BFE3482E-79C6-4F4E-B636-432AFE7768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flipH="1">
            <a:off x="8329900" y="3131308"/>
            <a:ext cx="729078" cy="7315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5C5833-F701-3145-A0BC-E4E692DDFF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150826" y="3917808"/>
            <a:ext cx="1147817" cy="64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727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2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Google Shape;96;p17">
            <a:extLst>
              <a:ext uri="{FF2B5EF4-FFF2-40B4-BE49-F238E27FC236}">
                <a16:creationId xmlns:a16="http://schemas.microsoft.com/office/drawing/2014/main" id="{193BD9BD-D828-5B49-9DE5-FE09B8063598}"/>
              </a:ext>
            </a:extLst>
          </p:cNvPr>
          <p:cNvSpPr txBox="1">
            <a:spLocks/>
          </p:cNvSpPr>
          <p:nvPr/>
        </p:nvSpPr>
        <p:spPr bwMode="gray">
          <a:xfrm>
            <a:off x="476250" y="480617"/>
            <a:ext cx="2563994" cy="418736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lvl="0" algn="l" defTabSz="3429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 i="1" kern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2pPr>
            <a:lvl3pPr lvl="2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3pPr>
            <a:lvl4pPr lvl="3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4pPr>
            <a:lvl5pPr lvl="4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5pPr>
            <a:lvl6pPr lvl="5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6pPr>
            <a:lvl7pPr lvl="6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7pPr>
            <a:lvl8pPr lvl="7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8pPr>
            <a:lvl9pPr lvl="8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9pPr>
          </a:lstStyle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Talks Around Vaccine</a:t>
            </a:r>
          </a:p>
        </p:txBody>
      </p:sp>
      <p:sp>
        <p:nvSpPr>
          <p:cNvPr id="40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20588" y="2597039"/>
            <a:ext cx="4057650" cy="13716"/>
          </a:xfrm>
          <a:custGeom>
            <a:avLst/>
            <a:gdLst>
              <a:gd name="connsiteX0" fmla="*/ 0 w 4057650"/>
              <a:gd name="connsiteY0" fmla="*/ 0 h 13716"/>
              <a:gd name="connsiteX1" fmla="*/ 757428 w 4057650"/>
              <a:gd name="connsiteY1" fmla="*/ 0 h 13716"/>
              <a:gd name="connsiteX2" fmla="*/ 1474279 w 4057650"/>
              <a:gd name="connsiteY2" fmla="*/ 0 h 13716"/>
              <a:gd name="connsiteX3" fmla="*/ 2191131 w 4057650"/>
              <a:gd name="connsiteY3" fmla="*/ 0 h 13716"/>
              <a:gd name="connsiteX4" fmla="*/ 2745676 w 4057650"/>
              <a:gd name="connsiteY4" fmla="*/ 0 h 13716"/>
              <a:gd name="connsiteX5" fmla="*/ 3340798 w 4057650"/>
              <a:gd name="connsiteY5" fmla="*/ 0 h 13716"/>
              <a:gd name="connsiteX6" fmla="*/ 4057650 w 4057650"/>
              <a:gd name="connsiteY6" fmla="*/ 0 h 13716"/>
              <a:gd name="connsiteX7" fmla="*/ 4057650 w 4057650"/>
              <a:gd name="connsiteY7" fmla="*/ 13716 h 13716"/>
              <a:gd name="connsiteX8" fmla="*/ 3381375 w 4057650"/>
              <a:gd name="connsiteY8" fmla="*/ 13716 h 13716"/>
              <a:gd name="connsiteX9" fmla="*/ 2826830 w 4057650"/>
              <a:gd name="connsiteY9" fmla="*/ 13716 h 13716"/>
              <a:gd name="connsiteX10" fmla="*/ 2272284 w 4057650"/>
              <a:gd name="connsiteY10" fmla="*/ 13716 h 13716"/>
              <a:gd name="connsiteX11" fmla="*/ 1555432 w 4057650"/>
              <a:gd name="connsiteY11" fmla="*/ 13716 h 13716"/>
              <a:gd name="connsiteX12" fmla="*/ 960310 w 4057650"/>
              <a:gd name="connsiteY12" fmla="*/ 13716 h 13716"/>
              <a:gd name="connsiteX13" fmla="*/ 0 w 4057650"/>
              <a:gd name="connsiteY13" fmla="*/ 13716 h 13716"/>
              <a:gd name="connsiteX14" fmla="*/ 0 w 4057650"/>
              <a:gd name="connsiteY14" fmla="*/ 0 h 13716"/>
              <a:gd name="connsiteX0" fmla="*/ 0 w 4057650"/>
              <a:gd name="connsiteY0" fmla="*/ 0 h 13716"/>
              <a:gd name="connsiteX1" fmla="*/ 635698 w 4057650"/>
              <a:gd name="connsiteY1" fmla="*/ 0 h 13716"/>
              <a:gd name="connsiteX2" fmla="*/ 1190244 w 4057650"/>
              <a:gd name="connsiteY2" fmla="*/ 0 h 13716"/>
              <a:gd name="connsiteX3" fmla="*/ 1947672 w 4057650"/>
              <a:gd name="connsiteY3" fmla="*/ 0 h 13716"/>
              <a:gd name="connsiteX4" fmla="*/ 2583370 w 4057650"/>
              <a:gd name="connsiteY4" fmla="*/ 0 h 13716"/>
              <a:gd name="connsiteX5" fmla="*/ 3219069 w 4057650"/>
              <a:gd name="connsiteY5" fmla="*/ 0 h 13716"/>
              <a:gd name="connsiteX6" fmla="*/ 4057650 w 4057650"/>
              <a:gd name="connsiteY6" fmla="*/ 0 h 13716"/>
              <a:gd name="connsiteX7" fmla="*/ 4057650 w 4057650"/>
              <a:gd name="connsiteY7" fmla="*/ 13716 h 13716"/>
              <a:gd name="connsiteX8" fmla="*/ 3381375 w 4057650"/>
              <a:gd name="connsiteY8" fmla="*/ 13716 h 13716"/>
              <a:gd name="connsiteX9" fmla="*/ 2826830 w 4057650"/>
              <a:gd name="connsiteY9" fmla="*/ 13716 h 13716"/>
              <a:gd name="connsiteX10" fmla="*/ 2150555 w 4057650"/>
              <a:gd name="connsiteY10" fmla="*/ 13716 h 13716"/>
              <a:gd name="connsiteX11" fmla="*/ 1474280 w 4057650"/>
              <a:gd name="connsiteY11" fmla="*/ 13716 h 13716"/>
              <a:gd name="connsiteX12" fmla="*/ 838581 w 4057650"/>
              <a:gd name="connsiteY12" fmla="*/ 13716 h 13716"/>
              <a:gd name="connsiteX13" fmla="*/ 0 w 4057650"/>
              <a:gd name="connsiteY13" fmla="*/ 13716 h 13716"/>
              <a:gd name="connsiteX14" fmla="*/ 0 w 4057650"/>
              <a:gd name="connsiteY14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7650" h="13716" fill="none" extrusionOk="0">
                <a:moveTo>
                  <a:pt x="0" y="0"/>
                </a:moveTo>
                <a:cubicBezTo>
                  <a:pt x="367148" y="-8908"/>
                  <a:pt x="517612" y="4501"/>
                  <a:pt x="757428" y="0"/>
                </a:cubicBezTo>
                <a:cubicBezTo>
                  <a:pt x="1032602" y="-7253"/>
                  <a:pt x="1110097" y="-4084"/>
                  <a:pt x="1474279" y="0"/>
                </a:cubicBezTo>
                <a:cubicBezTo>
                  <a:pt x="1838373" y="-7421"/>
                  <a:pt x="1905070" y="-3632"/>
                  <a:pt x="2191131" y="0"/>
                </a:cubicBezTo>
                <a:cubicBezTo>
                  <a:pt x="2479083" y="8044"/>
                  <a:pt x="2590278" y="-15025"/>
                  <a:pt x="2745676" y="0"/>
                </a:cubicBezTo>
                <a:cubicBezTo>
                  <a:pt x="2939709" y="9877"/>
                  <a:pt x="3136017" y="-24028"/>
                  <a:pt x="3340798" y="0"/>
                </a:cubicBezTo>
                <a:cubicBezTo>
                  <a:pt x="3577524" y="19058"/>
                  <a:pt x="3755433" y="-7221"/>
                  <a:pt x="4057650" y="0"/>
                </a:cubicBezTo>
                <a:cubicBezTo>
                  <a:pt x="4057445" y="4501"/>
                  <a:pt x="4058270" y="7438"/>
                  <a:pt x="4057650" y="13716"/>
                </a:cubicBezTo>
                <a:cubicBezTo>
                  <a:pt x="3746991" y="46900"/>
                  <a:pt x="3642040" y="-13712"/>
                  <a:pt x="3381375" y="13716"/>
                </a:cubicBezTo>
                <a:cubicBezTo>
                  <a:pt x="3142532" y="64771"/>
                  <a:pt x="2955382" y="-7162"/>
                  <a:pt x="2826830" y="13716"/>
                </a:cubicBezTo>
                <a:cubicBezTo>
                  <a:pt x="2734164" y="26064"/>
                  <a:pt x="2422331" y="12987"/>
                  <a:pt x="2272284" y="13716"/>
                </a:cubicBezTo>
                <a:cubicBezTo>
                  <a:pt x="2111408" y="20158"/>
                  <a:pt x="1888168" y="21489"/>
                  <a:pt x="1555432" y="13716"/>
                </a:cubicBezTo>
                <a:cubicBezTo>
                  <a:pt x="1389125" y="3117"/>
                  <a:pt x="1177551" y="39730"/>
                  <a:pt x="960310" y="13716"/>
                </a:cubicBezTo>
                <a:cubicBezTo>
                  <a:pt x="875922" y="-39900"/>
                  <a:pt x="323458" y="10262"/>
                  <a:pt x="0" y="13716"/>
                </a:cubicBezTo>
                <a:cubicBezTo>
                  <a:pt x="-331" y="11187"/>
                  <a:pt x="993" y="6491"/>
                  <a:pt x="0" y="0"/>
                </a:cubicBezTo>
                <a:close/>
              </a:path>
              <a:path w="4057650" h="13716" stroke="0" extrusionOk="0">
                <a:moveTo>
                  <a:pt x="0" y="0"/>
                </a:moveTo>
                <a:cubicBezTo>
                  <a:pt x="242151" y="36334"/>
                  <a:pt x="500401" y="29139"/>
                  <a:pt x="635698" y="0"/>
                </a:cubicBezTo>
                <a:cubicBezTo>
                  <a:pt x="783144" y="-32004"/>
                  <a:pt x="950843" y="-4485"/>
                  <a:pt x="1190244" y="0"/>
                </a:cubicBezTo>
                <a:cubicBezTo>
                  <a:pt x="1493739" y="37672"/>
                  <a:pt x="1683931" y="-5135"/>
                  <a:pt x="1947672" y="0"/>
                </a:cubicBezTo>
                <a:cubicBezTo>
                  <a:pt x="2231467" y="29157"/>
                  <a:pt x="2283780" y="-18583"/>
                  <a:pt x="2583370" y="0"/>
                </a:cubicBezTo>
                <a:cubicBezTo>
                  <a:pt x="2879743" y="13186"/>
                  <a:pt x="3001896" y="40538"/>
                  <a:pt x="3219069" y="0"/>
                </a:cubicBezTo>
                <a:cubicBezTo>
                  <a:pt x="3480307" y="-5034"/>
                  <a:pt x="3756341" y="17550"/>
                  <a:pt x="4057650" y="0"/>
                </a:cubicBezTo>
                <a:cubicBezTo>
                  <a:pt x="4056913" y="2900"/>
                  <a:pt x="4056504" y="10718"/>
                  <a:pt x="4057650" y="13716"/>
                </a:cubicBezTo>
                <a:cubicBezTo>
                  <a:pt x="3866391" y="10757"/>
                  <a:pt x="3683092" y="22641"/>
                  <a:pt x="3381375" y="13716"/>
                </a:cubicBezTo>
                <a:cubicBezTo>
                  <a:pt x="3077442" y="-36111"/>
                  <a:pt x="2959293" y="-9904"/>
                  <a:pt x="2826830" y="13716"/>
                </a:cubicBezTo>
                <a:cubicBezTo>
                  <a:pt x="2745586" y="48996"/>
                  <a:pt x="2366651" y="54820"/>
                  <a:pt x="2150555" y="13716"/>
                </a:cubicBezTo>
                <a:cubicBezTo>
                  <a:pt x="1889766" y="-21926"/>
                  <a:pt x="1744011" y="-27260"/>
                  <a:pt x="1474280" y="13716"/>
                </a:cubicBezTo>
                <a:cubicBezTo>
                  <a:pt x="1211536" y="18423"/>
                  <a:pt x="970196" y="30950"/>
                  <a:pt x="838581" y="13716"/>
                </a:cubicBezTo>
                <a:cubicBezTo>
                  <a:pt x="683899" y="-9022"/>
                  <a:pt x="224248" y="-47016"/>
                  <a:pt x="0" y="13716"/>
                </a:cubicBezTo>
                <a:cubicBezTo>
                  <a:pt x="324" y="6999"/>
                  <a:pt x="221" y="2972"/>
                  <a:pt x="0" y="0"/>
                </a:cubicBezTo>
                <a:close/>
              </a:path>
              <a:path w="4057650" h="13716" fill="none" stroke="0" extrusionOk="0">
                <a:moveTo>
                  <a:pt x="0" y="0"/>
                </a:moveTo>
                <a:cubicBezTo>
                  <a:pt x="358409" y="-4652"/>
                  <a:pt x="486702" y="12101"/>
                  <a:pt x="757428" y="0"/>
                </a:cubicBezTo>
                <a:cubicBezTo>
                  <a:pt x="1022678" y="-8760"/>
                  <a:pt x="1108573" y="-4098"/>
                  <a:pt x="1474279" y="0"/>
                </a:cubicBezTo>
                <a:cubicBezTo>
                  <a:pt x="1819257" y="16644"/>
                  <a:pt x="1919656" y="-4532"/>
                  <a:pt x="2191131" y="0"/>
                </a:cubicBezTo>
                <a:cubicBezTo>
                  <a:pt x="2458468" y="10266"/>
                  <a:pt x="2618941" y="-8527"/>
                  <a:pt x="2745676" y="0"/>
                </a:cubicBezTo>
                <a:cubicBezTo>
                  <a:pt x="2931643" y="26136"/>
                  <a:pt x="3158142" y="-56944"/>
                  <a:pt x="3340798" y="0"/>
                </a:cubicBezTo>
                <a:cubicBezTo>
                  <a:pt x="3532039" y="10299"/>
                  <a:pt x="3748090" y="-3814"/>
                  <a:pt x="4057650" y="0"/>
                </a:cubicBezTo>
                <a:cubicBezTo>
                  <a:pt x="4057333" y="4276"/>
                  <a:pt x="4057768" y="7437"/>
                  <a:pt x="4057650" y="13716"/>
                </a:cubicBezTo>
                <a:cubicBezTo>
                  <a:pt x="3759943" y="44812"/>
                  <a:pt x="3655385" y="-12313"/>
                  <a:pt x="3381375" y="13716"/>
                </a:cubicBezTo>
                <a:cubicBezTo>
                  <a:pt x="3117080" y="43667"/>
                  <a:pt x="2965830" y="11179"/>
                  <a:pt x="2826830" y="13716"/>
                </a:cubicBezTo>
                <a:cubicBezTo>
                  <a:pt x="2719180" y="50001"/>
                  <a:pt x="2405341" y="23637"/>
                  <a:pt x="2272284" y="13716"/>
                </a:cubicBezTo>
                <a:cubicBezTo>
                  <a:pt x="2146521" y="37825"/>
                  <a:pt x="1920511" y="43731"/>
                  <a:pt x="1555432" y="13716"/>
                </a:cubicBezTo>
                <a:cubicBezTo>
                  <a:pt x="1341297" y="-14932"/>
                  <a:pt x="1185337" y="6286"/>
                  <a:pt x="960310" y="13716"/>
                </a:cubicBezTo>
                <a:cubicBezTo>
                  <a:pt x="797841" y="-31644"/>
                  <a:pt x="348704" y="-84402"/>
                  <a:pt x="0" y="13716"/>
                </a:cubicBezTo>
                <a:cubicBezTo>
                  <a:pt x="-929" y="10136"/>
                  <a:pt x="7" y="679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057650"/>
                      <a:gd name="connsiteY0" fmla="*/ 0 h 13716"/>
                      <a:gd name="connsiteX1" fmla="*/ 757428 w 4057650"/>
                      <a:gd name="connsiteY1" fmla="*/ 0 h 13716"/>
                      <a:gd name="connsiteX2" fmla="*/ 1474279 w 4057650"/>
                      <a:gd name="connsiteY2" fmla="*/ 0 h 13716"/>
                      <a:gd name="connsiteX3" fmla="*/ 2191131 w 4057650"/>
                      <a:gd name="connsiteY3" fmla="*/ 0 h 13716"/>
                      <a:gd name="connsiteX4" fmla="*/ 2745676 w 4057650"/>
                      <a:gd name="connsiteY4" fmla="*/ 0 h 13716"/>
                      <a:gd name="connsiteX5" fmla="*/ 3340798 w 4057650"/>
                      <a:gd name="connsiteY5" fmla="*/ 0 h 13716"/>
                      <a:gd name="connsiteX6" fmla="*/ 4057650 w 4057650"/>
                      <a:gd name="connsiteY6" fmla="*/ 0 h 13716"/>
                      <a:gd name="connsiteX7" fmla="*/ 4057650 w 4057650"/>
                      <a:gd name="connsiteY7" fmla="*/ 13716 h 13716"/>
                      <a:gd name="connsiteX8" fmla="*/ 3381375 w 4057650"/>
                      <a:gd name="connsiteY8" fmla="*/ 13716 h 13716"/>
                      <a:gd name="connsiteX9" fmla="*/ 2826830 w 4057650"/>
                      <a:gd name="connsiteY9" fmla="*/ 13716 h 13716"/>
                      <a:gd name="connsiteX10" fmla="*/ 2272284 w 4057650"/>
                      <a:gd name="connsiteY10" fmla="*/ 13716 h 13716"/>
                      <a:gd name="connsiteX11" fmla="*/ 1555432 w 4057650"/>
                      <a:gd name="connsiteY11" fmla="*/ 13716 h 13716"/>
                      <a:gd name="connsiteX12" fmla="*/ 960310 w 4057650"/>
                      <a:gd name="connsiteY12" fmla="*/ 13716 h 13716"/>
                      <a:gd name="connsiteX13" fmla="*/ 0 w 4057650"/>
                      <a:gd name="connsiteY13" fmla="*/ 13716 h 13716"/>
                      <a:gd name="connsiteX14" fmla="*/ 0 w 4057650"/>
                      <a:gd name="connsiteY14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057650" h="13716" fill="none" extrusionOk="0">
                        <a:moveTo>
                          <a:pt x="0" y="0"/>
                        </a:moveTo>
                        <a:cubicBezTo>
                          <a:pt x="371182" y="3227"/>
                          <a:pt x="494372" y="9222"/>
                          <a:pt x="757428" y="0"/>
                        </a:cubicBezTo>
                        <a:cubicBezTo>
                          <a:pt x="1020484" y="-9222"/>
                          <a:pt x="1116719" y="-4357"/>
                          <a:pt x="1474279" y="0"/>
                        </a:cubicBezTo>
                        <a:cubicBezTo>
                          <a:pt x="1831839" y="4357"/>
                          <a:pt x="1920973" y="-11809"/>
                          <a:pt x="2191131" y="0"/>
                        </a:cubicBezTo>
                        <a:cubicBezTo>
                          <a:pt x="2461289" y="11809"/>
                          <a:pt x="2589480" y="-22604"/>
                          <a:pt x="2745676" y="0"/>
                        </a:cubicBezTo>
                        <a:cubicBezTo>
                          <a:pt x="2901872" y="22604"/>
                          <a:pt x="3136452" y="-12306"/>
                          <a:pt x="3340798" y="0"/>
                        </a:cubicBezTo>
                        <a:cubicBezTo>
                          <a:pt x="3545144" y="12306"/>
                          <a:pt x="3766934" y="-21556"/>
                          <a:pt x="4057650" y="0"/>
                        </a:cubicBezTo>
                        <a:cubicBezTo>
                          <a:pt x="4057378" y="4708"/>
                          <a:pt x="4057987" y="7132"/>
                          <a:pt x="4057650" y="13716"/>
                        </a:cubicBezTo>
                        <a:cubicBezTo>
                          <a:pt x="3743404" y="35553"/>
                          <a:pt x="3625516" y="-19495"/>
                          <a:pt x="3381375" y="13716"/>
                        </a:cubicBezTo>
                        <a:cubicBezTo>
                          <a:pt x="3137235" y="46927"/>
                          <a:pt x="2946571" y="-4571"/>
                          <a:pt x="2826830" y="13716"/>
                        </a:cubicBezTo>
                        <a:cubicBezTo>
                          <a:pt x="2707090" y="32003"/>
                          <a:pt x="2402756" y="-3140"/>
                          <a:pt x="2272284" y="13716"/>
                        </a:cubicBezTo>
                        <a:cubicBezTo>
                          <a:pt x="2141812" y="30572"/>
                          <a:pt x="1895935" y="13627"/>
                          <a:pt x="1555432" y="13716"/>
                        </a:cubicBezTo>
                        <a:cubicBezTo>
                          <a:pt x="1214929" y="13805"/>
                          <a:pt x="1103072" y="9931"/>
                          <a:pt x="960310" y="13716"/>
                        </a:cubicBezTo>
                        <a:cubicBezTo>
                          <a:pt x="817548" y="17501"/>
                          <a:pt x="402272" y="-33931"/>
                          <a:pt x="0" y="13716"/>
                        </a:cubicBezTo>
                        <a:cubicBezTo>
                          <a:pt x="-460" y="10837"/>
                          <a:pt x="38" y="6680"/>
                          <a:pt x="0" y="0"/>
                        </a:cubicBezTo>
                        <a:close/>
                      </a:path>
                      <a:path w="4057650" h="13716" stroke="0" extrusionOk="0">
                        <a:moveTo>
                          <a:pt x="0" y="0"/>
                        </a:moveTo>
                        <a:cubicBezTo>
                          <a:pt x="248348" y="13145"/>
                          <a:pt x="486117" y="25042"/>
                          <a:pt x="635698" y="0"/>
                        </a:cubicBezTo>
                        <a:cubicBezTo>
                          <a:pt x="785279" y="-25042"/>
                          <a:pt x="917762" y="-5537"/>
                          <a:pt x="1190244" y="0"/>
                        </a:cubicBezTo>
                        <a:cubicBezTo>
                          <a:pt x="1462726" y="5537"/>
                          <a:pt x="1667120" y="-21232"/>
                          <a:pt x="1947672" y="0"/>
                        </a:cubicBezTo>
                        <a:cubicBezTo>
                          <a:pt x="2228224" y="21232"/>
                          <a:pt x="2280631" y="-21698"/>
                          <a:pt x="2583370" y="0"/>
                        </a:cubicBezTo>
                        <a:cubicBezTo>
                          <a:pt x="2886109" y="21698"/>
                          <a:pt x="3022941" y="19647"/>
                          <a:pt x="3219069" y="0"/>
                        </a:cubicBezTo>
                        <a:cubicBezTo>
                          <a:pt x="3415197" y="-19647"/>
                          <a:pt x="3747500" y="26991"/>
                          <a:pt x="4057650" y="0"/>
                        </a:cubicBezTo>
                        <a:cubicBezTo>
                          <a:pt x="4056980" y="3019"/>
                          <a:pt x="4057134" y="10425"/>
                          <a:pt x="4057650" y="13716"/>
                        </a:cubicBezTo>
                        <a:cubicBezTo>
                          <a:pt x="3865148" y="-7885"/>
                          <a:pt x="3702543" y="44896"/>
                          <a:pt x="3381375" y="13716"/>
                        </a:cubicBezTo>
                        <a:cubicBezTo>
                          <a:pt x="3060208" y="-17464"/>
                          <a:pt x="2956571" y="-13250"/>
                          <a:pt x="2826830" y="13716"/>
                        </a:cubicBezTo>
                        <a:cubicBezTo>
                          <a:pt x="2697089" y="40682"/>
                          <a:pt x="2411031" y="38582"/>
                          <a:pt x="2150555" y="13716"/>
                        </a:cubicBezTo>
                        <a:cubicBezTo>
                          <a:pt x="1890080" y="-11150"/>
                          <a:pt x="1741827" y="-5187"/>
                          <a:pt x="1474280" y="13716"/>
                        </a:cubicBezTo>
                        <a:cubicBezTo>
                          <a:pt x="1206734" y="32619"/>
                          <a:pt x="998203" y="28763"/>
                          <a:pt x="838581" y="13716"/>
                        </a:cubicBezTo>
                        <a:cubicBezTo>
                          <a:pt x="678959" y="-1331"/>
                          <a:pt x="187101" y="-17784"/>
                          <a:pt x="0" y="13716"/>
                        </a:cubicBezTo>
                        <a:cubicBezTo>
                          <a:pt x="-114" y="7033"/>
                          <a:pt x="103" y="34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766216B-797D-3E4D-9F9C-CC67820D31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6052830"/>
              </p:ext>
            </p:extLst>
          </p:nvPr>
        </p:nvGraphicFramePr>
        <p:xfrm>
          <a:off x="3486013" y="480616"/>
          <a:ext cx="5175384" cy="41521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94C52D2C-B16F-814C-A2F3-C31FC6B6D9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972085" y="4378444"/>
            <a:ext cx="765056" cy="765056"/>
          </a:xfrm>
          <a:prstGeom prst="rect">
            <a:avLst/>
          </a:prstGeom>
        </p:spPr>
      </p:pic>
      <p:pic>
        <p:nvPicPr>
          <p:cNvPr id="7" name="Picture 6" descr="A picture containing kiwi&#10;&#10;Description automatically generated">
            <a:extLst>
              <a:ext uri="{FF2B5EF4-FFF2-40B4-BE49-F238E27FC236}">
                <a16:creationId xmlns:a16="http://schemas.microsoft.com/office/drawing/2014/main" id="{A19225BA-620C-7147-8974-04DC553F67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7584579" y="4344156"/>
            <a:ext cx="1172611" cy="731520"/>
          </a:xfrm>
          <a:prstGeom prst="rect">
            <a:avLst/>
          </a:prstGeom>
        </p:spPr>
      </p:pic>
      <p:pic>
        <p:nvPicPr>
          <p:cNvPr id="8" name="Picture 7" descr="A picture containing cake, decorated, colorful, close&#10;&#10;Description automatically generated">
            <a:extLst>
              <a:ext uri="{FF2B5EF4-FFF2-40B4-BE49-F238E27FC236}">
                <a16:creationId xmlns:a16="http://schemas.microsoft.com/office/drawing/2014/main" id="{6980A017-CE6A-704B-8F8F-F6D5019B15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 flipH="1">
            <a:off x="8329900" y="3131308"/>
            <a:ext cx="729078" cy="7315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453EE8-3BD9-334B-8902-E89DCE30F5C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8150826" y="3917808"/>
            <a:ext cx="1147817" cy="64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65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E0461-BF71-40A3-AB09-5BB659676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116" y="1219683"/>
            <a:ext cx="5934000" cy="738664"/>
          </a:xfrm>
        </p:spPr>
        <p:txBody>
          <a:bodyPr/>
          <a:lstStyle/>
          <a:p>
            <a:r>
              <a:rPr lang="en-US"/>
              <a:t> 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307017-3559-4C4E-AAA1-46D722760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1760" y="2992563"/>
            <a:ext cx="5322300" cy="466794"/>
          </a:xfrm>
        </p:spPr>
        <p:txBody>
          <a:bodyPr/>
          <a:lstStyle/>
          <a:p>
            <a:r>
              <a:rPr lang="en-US"/>
              <a:t> 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8A2DB-97DB-4EAC-B6B0-039E15D22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58" y="800986"/>
            <a:ext cx="8371368" cy="3932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FFCA28-A460-4173-AA6A-CEC4D5BBD453}"/>
              </a:ext>
            </a:extLst>
          </p:cNvPr>
          <p:cNvSpPr txBox="1"/>
          <p:nvPr/>
        </p:nvSpPr>
        <p:spPr>
          <a:xfrm>
            <a:off x="396949" y="347330"/>
            <a:ext cx="1990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Mask adoption rate</a:t>
            </a:r>
          </a:p>
          <a:p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D6587D-7574-B44E-B75D-0A36725243E6}"/>
              </a:ext>
            </a:extLst>
          </p:cNvPr>
          <p:cNvSpPr/>
          <p:nvPr/>
        </p:nvSpPr>
        <p:spPr>
          <a:xfrm>
            <a:off x="268257" y="182206"/>
            <a:ext cx="8607486" cy="6453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2"/>
              </a:solidFill>
              <a:sym typeface="Fira Sans Extra Condensed Medium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36D0E8-8849-B940-BCC0-C0954B5129D6}"/>
              </a:ext>
            </a:extLst>
          </p:cNvPr>
          <p:cNvSpPr/>
          <p:nvPr/>
        </p:nvSpPr>
        <p:spPr>
          <a:xfrm>
            <a:off x="419265" y="290756"/>
            <a:ext cx="8305470" cy="5669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+mj-lt"/>
              </a:rPr>
              <a:t>Mask Adoption Rates</a:t>
            </a:r>
          </a:p>
        </p:txBody>
      </p:sp>
    </p:spTree>
    <p:extLst>
      <p:ext uri="{BB962C8B-B14F-4D97-AF65-F5344CB8AC3E}">
        <p14:creationId xmlns:p14="http://schemas.microsoft.com/office/powerpoint/2010/main" val="2610757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2205</Words>
  <Application>Microsoft Macintosh PowerPoint</Application>
  <PresentationFormat>On-screen Show (16:9)</PresentationFormat>
  <Paragraphs>252</Paragraphs>
  <Slides>57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Arial</vt:lpstr>
      <vt:lpstr>Calibri Light</vt:lpstr>
      <vt:lpstr>Century Gothic</vt:lpstr>
      <vt:lpstr>Roboto Mono</vt:lpstr>
      <vt:lpstr>Roboto</vt:lpstr>
      <vt:lpstr>Calibri</vt:lpstr>
      <vt:lpstr>Fira Sans Extra Condensed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Pub/sub 2 (Users)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</vt:lpstr>
      <vt:lpstr>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 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COVID-19 Prevention</dc:title>
  <cp:lastModifiedBy>Datta, Arpan</cp:lastModifiedBy>
  <cp:revision>3</cp:revision>
  <dcterms:modified xsi:type="dcterms:W3CDTF">2021-12-17T04:51:07Z</dcterms:modified>
</cp:coreProperties>
</file>